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68" r:id="rId3"/>
    <p:sldId id="269" r:id="rId4"/>
    <p:sldId id="270" r:id="rId5"/>
    <p:sldId id="271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0A3"/>
    <a:srgbClr val="EC6D38"/>
    <a:srgbClr val="2EB6A9"/>
    <a:srgbClr val="E5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9" autoAdjust="0"/>
    <p:restoredTop sz="94605"/>
  </p:normalViewPr>
  <p:slideViewPr>
    <p:cSldViewPr snapToGrid="0">
      <p:cViewPr varScale="1">
        <p:scale>
          <a:sx n="107" d="100"/>
          <a:sy n="107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E50A-95D7-4149-BB20-76EDDF90DB95}" type="datetimeFigureOut">
              <a:rPr kumimoji="1" lang="zh-CN" altLang="en-US" smtClean="0"/>
              <a:t>17/9/25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814F5-FB1F-2946-A9AF-16A372A73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36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的代码实现的。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JNI:Java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Native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本地调用，允许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调用其他语言。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compareAndSwapInt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就是借助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底层指令实现的。</a:t>
            </a:r>
          </a:p>
          <a:p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的锁有如下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处理器自动保证基本内存操作的原子性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使用总线锁保证原子性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使用缓存锁保证原子性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14F5-FB1F-2946-A9AF-16A372A73EF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10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保证线程安全的原因 基础类型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其他类型为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14F5-FB1F-2946-A9AF-16A372A73EF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ABA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14F5-FB1F-2946-A9AF-16A372A73EF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5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ABA</a:t>
            </a:r>
            <a:r>
              <a:rPr kumimoji="1" lang="zh-CN" altLang="en-US" dirty="0" smtClean="0"/>
              <a:t>问题解决方案 增加时间戳来处理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814F5-FB1F-2946-A9AF-16A372A73EF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84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2561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421C0-A36C-479F-916B-4362022DAF7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17/9/25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45491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AFA65-7C35-48FB-96F6-2A1E378BAF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 Placeholder 2"/>
          <p:cNvSpPr>
            <a:spLocks noGrp="1"/>
          </p:cNvSpPr>
          <p:nvPr userDrawn="1"/>
        </p:nvSpPr>
        <p:spPr>
          <a:xfrm>
            <a:off x="641176" y="176689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22386" y="4667339"/>
            <a:ext cx="7772400" cy="666555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28650" y="5363340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7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内页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7CA-583D-8549-9863-63D5FEF6922F}" type="datetimeFigureOut">
              <a:rPr kumimoji="1" lang="zh-TW" altLang="en-US" smtClean="0"/>
              <a:pPr/>
              <a:t>2017/9/25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CD51-CC63-E444-A190-99FA466DB5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653934"/>
            <a:ext cx="7525871" cy="553831"/>
          </a:xfrm>
        </p:spPr>
        <p:txBody>
          <a:bodyPr>
            <a:normAutofit/>
          </a:bodyPr>
          <a:lstStyle>
            <a:lvl1pPr>
              <a:defRPr sz="250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639763" y="1234180"/>
            <a:ext cx="7525871" cy="682732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6206" y="2088991"/>
            <a:ext cx="5997575" cy="310107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63538" indent="-363538">
              <a:buClr>
                <a:srgbClr val="C00000"/>
              </a:buCl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22386" y="4667339"/>
            <a:ext cx="7772400" cy="666555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28650" y="5363340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28650" y="4366087"/>
            <a:ext cx="6556297" cy="702156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628650" y="5093402"/>
            <a:ext cx="5363609" cy="470587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628650" y="5837833"/>
            <a:ext cx="7981094" cy="366586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内页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22386" y="4667339"/>
            <a:ext cx="7772400" cy="666555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28650" y="5363340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22386" y="4667339"/>
            <a:ext cx="7772400" cy="666555"/>
          </a:xfr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28650" y="5363340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339506"/>
            <a:ext cx="9144000" cy="5059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3" r:id="rId2"/>
    <p:sldLayoutId id="2147483681" r:id="rId3"/>
    <p:sldLayoutId id="2147483674" r:id="rId4"/>
    <p:sldLayoutId id="2147483668" r:id="rId5"/>
    <p:sldLayoutId id="2147483683" r:id="rId6"/>
    <p:sldLayoutId id="2147483684" r:id="rId7"/>
    <p:sldLayoutId id="2147483662" r:id="rId8"/>
    <p:sldLayoutId id="2147483678" r:id="rId9"/>
    <p:sldLayoutId id="2147483679" r:id="rId10"/>
    <p:sldLayoutId id="2147483685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85800" y="797479"/>
            <a:ext cx="7772400" cy="749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原子类型</a:t>
            </a:r>
            <a:endParaRPr kumimoji="1" lang="zh-TW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5800" y="1461482"/>
            <a:ext cx="7772400" cy="6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zh-TW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3934"/>
            <a:ext cx="7525871" cy="776514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cs typeface="黑体"/>
              </a:rPr>
              <a:t>CAS</a:t>
            </a:r>
            <a:r>
              <a:rPr kumimoji="1" lang="zh-CN" altLang="en-US" sz="2800" dirty="0" smtClean="0">
                <a:cs typeface="黑体"/>
              </a:rPr>
              <a:t>算法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48081" y="1613977"/>
            <a:ext cx="5997575" cy="301716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CAS</a:t>
            </a:r>
            <a:r>
              <a:rPr lang="zh-CN" altLang="en-US" sz="1600" dirty="0"/>
              <a:t>有</a:t>
            </a:r>
            <a:r>
              <a:rPr lang="en-US" altLang="zh-CN" sz="1600" dirty="0"/>
              <a:t>3</a:t>
            </a:r>
            <a:r>
              <a:rPr lang="zh-CN" altLang="en-US" sz="1600" dirty="0"/>
              <a:t>个操作数，内存值</a:t>
            </a:r>
            <a:r>
              <a:rPr lang="en-US" altLang="zh-CN" sz="1600" dirty="0"/>
              <a:t>V</a:t>
            </a:r>
            <a:r>
              <a:rPr lang="zh-CN" altLang="en-US" sz="1600" dirty="0"/>
              <a:t>，旧的预期值</a:t>
            </a:r>
            <a:r>
              <a:rPr lang="en-US" altLang="zh-CN" sz="1600" dirty="0"/>
              <a:t>A</a:t>
            </a:r>
            <a:r>
              <a:rPr lang="zh-CN" altLang="en-US" sz="1600" dirty="0"/>
              <a:t>，要修改的新值</a:t>
            </a:r>
            <a:r>
              <a:rPr lang="en-US" altLang="zh-CN" sz="1600" dirty="0"/>
              <a:t>B</a:t>
            </a:r>
            <a:r>
              <a:rPr lang="zh-CN" altLang="en-US" sz="1600" dirty="0"/>
              <a:t>。当且仅当预期值</a:t>
            </a:r>
            <a:r>
              <a:rPr lang="en-US" altLang="zh-CN" sz="1600" dirty="0"/>
              <a:t>A</a:t>
            </a:r>
            <a:r>
              <a:rPr lang="zh-CN" altLang="en-US" sz="1600" dirty="0"/>
              <a:t>和内存值</a:t>
            </a:r>
            <a:r>
              <a:rPr lang="en-US" altLang="zh-CN" sz="1600" dirty="0"/>
              <a:t>V</a:t>
            </a:r>
            <a:r>
              <a:rPr lang="zh-CN" altLang="en-US" sz="1600" dirty="0"/>
              <a:t>相同时，将内存值</a:t>
            </a:r>
            <a:r>
              <a:rPr lang="en-US" altLang="zh-CN" sz="1600" dirty="0"/>
              <a:t>V</a:t>
            </a:r>
            <a:r>
              <a:rPr lang="zh-CN" altLang="en-US" sz="1600" dirty="0"/>
              <a:t>修改为</a:t>
            </a:r>
            <a:r>
              <a:rPr lang="en-US" altLang="zh-CN" sz="1600" dirty="0"/>
              <a:t>B</a:t>
            </a:r>
            <a:r>
              <a:rPr lang="zh-CN" altLang="en-US" sz="1600" dirty="0"/>
              <a:t>，否则什么都不做。</a:t>
            </a:r>
          </a:p>
        </p:txBody>
      </p:sp>
    </p:spTree>
    <p:extLst>
      <p:ext uri="{BB962C8B-B14F-4D97-AF65-F5344CB8AC3E}">
        <p14:creationId xmlns:p14="http://schemas.microsoft.com/office/powerpoint/2010/main" val="1909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07458" y="580825"/>
            <a:ext cx="6673997" cy="56893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pc="300" dirty="0" smtClean="0">
                <a:cs typeface="黑体"/>
              </a:rPr>
              <a:t>java</a:t>
            </a:r>
            <a:r>
              <a:rPr kumimoji="1" lang="zh-CN" altLang="en-US" spc="300" dirty="0" smtClean="0">
                <a:cs typeface="黑体"/>
              </a:rPr>
              <a:t>实现</a:t>
            </a:r>
            <a:endParaRPr kumimoji="1" lang="en-US" altLang="zh-TW" spc="300" dirty="0" smtClean="0">
              <a:cs typeface="黑体"/>
            </a:endParaRPr>
          </a:p>
          <a:p>
            <a:pPr marL="34289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kumimoji="1" lang="zh-CN" altLang="en-US" spc="300" dirty="0" smtClean="0">
                <a:cs typeface="黑体"/>
              </a:rPr>
              <a:t>基础类型</a:t>
            </a:r>
            <a:endParaRPr kumimoji="1" lang="en-US" altLang="zh-CN" spc="300" dirty="0" smtClean="0">
              <a:cs typeface="黑体"/>
            </a:endParaRPr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AtomicBoolean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AtomicInteger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/>
              <a:t>AtomicLong</a:t>
            </a:r>
            <a:endParaRPr kumimoji="1" lang="en-US" altLang="zh-TW" spc="300" dirty="0">
              <a:cs typeface="黑体"/>
            </a:endParaRPr>
          </a:p>
          <a:p>
            <a:pPr marL="34289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kumimoji="1" lang="zh-CN" altLang="en-US" spc="300" dirty="0" smtClean="0">
                <a:cs typeface="黑体"/>
              </a:rPr>
              <a:t>数组类型</a:t>
            </a:r>
            <a:endParaRPr kumimoji="1" lang="en-US" altLang="zh-CN" spc="300" dirty="0" smtClean="0">
              <a:cs typeface="黑体"/>
            </a:endParaRPr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AtomicIntegerArray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AtomicLongArray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/>
              <a:t>AtomicReferenceArray</a:t>
            </a:r>
            <a:endParaRPr kumimoji="1" lang="en-US" altLang="zh-TW" spc="300" dirty="0">
              <a:cs typeface="黑体"/>
            </a:endParaRPr>
          </a:p>
          <a:p>
            <a:pPr marL="34289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kumimoji="1" lang="zh-CN" altLang="en-US" spc="300" dirty="0" smtClean="0">
                <a:cs typeface="黑体"/>
              </a:rPr>
              <a:t>引用类型</a:t>
            </a:r>
            <a:endParaRPr kumimoji="1" lang="en-US" altLang="zh-CN" spc="300" dirty="0" smtClean="0">
              <a:cs typeface="黑体"/>
            </a:endParaRPr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AtomicReference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AtomicReferenceFieldUpdater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/>
              <a:t>AtomicMarkableReference</a:t>
            </a:r>
            <a:endParaRPr kumimoji="1" lang="en-US" altLang="zh-TW" spc="300" dirty="0">
              <a:cs typeface="黑体"/>
            </a:endParaRPr>
          </a:p>
          <a:p>
            <a:pPr marL="34289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kumimoji="1" lang="zh-CN" altLang="en-US" spc="300" dirty="0" smtClean="0">
                <a:cs typeface="黑体"/>
              </a:rPr>
              <a:t>更新字段</a:t>
            </a:r>
            <a:endParaRPr kumimoji="1" lang="en-US" altLang="zh-CN" spc="300" dirty="0" smtClean="0">
              <a:cs typeface="黑体"/>
            </a:endParaRPr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AtomicIntegerFieldUpdater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 smtClean="0"/>
              <a:t>AtomicLongFieldUpdater</a:t>
            </a:r>
            <a:endParaRPr lang="en-US" altLang="zh-CN" dirty="0" smtClean="0"/>
          </a:p>
          <a:p>
            <a:pPr marL="706429" lvl="1" indent="-342891">
              <a:lnSpc>
                <a:spcPct val="120000"/>
              </a:lnSpc>
              <a:buClr>
                <a:srgbClr val="D9272E"/>
              </a:buClr>
              <a:buSzPct val="70000"/>
              <a:buFont typeface="Arial"/>
              <a:buChar char="•"/>
            </a:pPr>
            <a:r>
              <a:rPr lang="en-US" altLang="zh-CN" dirty="0" err="1"/>
              <a:t>AtomicStampedReference</a:t>
            </a:r>
            <a:endParaRPr kumimoji="1" lang="en-US" altLang="zh-TW" spc="300" dirty="0">
              <a:cs typeface="黑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3934"/>
            <a:ext cx="7525871" cy="776514"/>
          </a:xfrm>
        </p:spPr>
        <p:txBody>
          <a:bodyPr>
            <a:normAutofit/>
          </a:bodyPr>
          <a:lstStyle/>
          <a:p>
            <a:r>
              <a:rPr kumimoji="1" lang="en-US" altLang="zh-TW" sz="2800" smtClean="0">
                <a:cs typeface="黑体"/>
              </a:rPr>
              <a:t>ABA</a:t>
            </a:r>
            <a:r>
              <a:rPr kumimoji="1" lang="zh-CN" altLang="en-US" sz="2800" dirty="0" smtClean="0">
                <a:cs typeface="黑体"/>
              </a:rPr>
              <a:t>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060873" cy="68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53934"/>
            <a:ext cx="7525871" cy="776514"/>
          </a:xfrm>
        </p:spPr>
        <p:txBody>
          <a:bodyPr>
            <a:normAutofit/>
          </a:bodyPr>
          <a:lstStyle/>
          <a:p>
            <a:r>
              <a:rPr kumimoji="1" lang="en-US" altLang="zh-TW" sz="2800" dirty="0" smtClean="0">
                <a:cs typeface="黑体"/>
              </a:rPr>
              <a:t>ABA</a:t>
            </a:r>
            <a:r>
              <a:rPr kumimoji="1" lang="zh-CN" altLang="en-US" sz="2800" dirty="0" smtClean="0">
                <a:cs typeface="黑体"/>
              </a:rPr>
              <a:t>问题</a:t>
            </a:r>
            <a:r>
              <a:rPr kumimoji="1" lang="en-US" altLang="zh-CN" sz="2800" dirty="0" smtClean="0">
                <a:cs typeface="黑体"/>
              </a:rPr>
              <a:t>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70188"/>
            <a:ext cx="9144000" cy="1317625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THANKS!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174</Words>
  <Application>Microsoft Macintosh PowerPoint</Application>
  <PresentationFormat>全屏显示(4:3)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黑体</vt:lpstr>
      <vt:lpstr>微软雅黑</vt:lpstr>
      <vt:lpstr>Arial</vt:lpstr>
      <vt:lpstr>Office 主题</vt:lpstr>
      <vt:lpstr>PowerPoint 演示文稿</vt:lpstr>
      <vt:lpstr>CAS算法</vt:lpstr>
      <vt:lpstr>PowerPoint 演示文稿</vt:lpstr>
      <vt:lpstr>ABA问题</vt:lpstr>
      <vt:lpstr>ABA问题2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satan god</cp:lastModifiedBy>
  <cp:revision>49</cp:revision>
  <dcterms:created xsi:type="dcterms:W3CDTF">2016-04-11T15:44:17Z</dcterms:created>
  <dcterms:modified xsi:type="dcterms:W3CDTF">2017-09-25T11:24:29Z</dcterms:modified>
</cp:coreProperties>
</file>