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2" r:id="rId3"/>
    <p:sldId id="284" r:id="rId4"/>
    <p:sldId id="286" r:id="rId5"/>
    <p:sldId id="283" r:id="rId6"/>
    <p:sldId id="257" r:id="rId7"/>
    <p:sldId id="259" r:id="rId8"/>
    <p:sldId id="260" r:id="rId9"/>
    <p:sldId id="261" r:id="rId10"/>
    <p:sldId id="263" r:id="rId11"/>
    <p:sldId id="264" r:id="rId12"/>
    <p:sldId id="265" r:id="rId13"/>
    <p:sldId id="287" r:id="rId14"/>
    <p:sldId id="288" r:id="rId15"/>
    <p:sldId id="289" r:id="rId16"/>
    <p:sldId id="267" r:id="rId17"/>
    <p:sldId id="268" r:id="rId18"/>
    <p:sldId id="303" r:id="rId19"/>
    <p:sldId id="30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神州优车集团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6027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神州优车集团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142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神州优车集团</a:t>
            </a:r>
          </a:p>
        </p:txBody>
      </p:sp>
    </p:spTree>
    <p:extLst>
      <p:ext uri="{BB962C8B-B14F-4D97-AF65-F5344CB8AC3E}">
        <p14:creationId xmlns:p14="http://schemas.microsoft.com/office/powerpoint/2010/main" val="423463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神州优车集团</a:t>
            </a:r>
          </a:p>
        </p:txBody>
      </p:sp>
    </p:spTree>
    <p:extLst>
      <p:ext uri="{BB962C8B-B14F-4D97-AF65-F5344CB8AC3E}">
        <p14:creationId xmlns:p14="http://schemas.microsoft.com/office/powerpoint/2010/main" val="148947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神州优车集团</a:t>
            </a:r>
          </a:p>
        </p:txBody>
      </p:sp>
    </p:spTree>
    <p:extLst>
      <p:ext uri="{BB962C8B-B14F-4D97-AF65-F5344CB8AC3E}">
        <p14:creationId xmlns:p14="http://schemas.microsoft.com/office/powerpoint/2010/main" val="281088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神州优车集团</a:t>
            </a:r>
          </a:p>
        </p:txBody>
      </p:sp>
    </p:spTree>
    <p:extLst>
      <p:ext uri="{BB962C8B-B14F-4D97-AF65-F5344CB8AC3E}">
        <p14:creationId xmlns:p14="http://schemas.microsoft.com/office/powerpoint/2010/main" val="159465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神州优车集团</a:t>
            </a:r>
          </a:p>
        </p:txBody>
      </p:sp>
    </p:spTree>
    <p:extLst>
      <p:ext uri="{BB962C8B-B14F-4D97-AF65-F5344CB8AC3E}">
        <p14:creationId xmlns:p14="http://schemas.microsoft.com/office/powerpoint/2010/main" val="411333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神州优车集团</a:t>
            </a:r>
          </a:p>
        </p:txBody>
      </p:sp>
    </p:spTree>
    <p:extLst>
      <p:ext uri="{BB962C8B-B14F-4D97-AF65-F5344CB8AC3E}">
        <p14:creationId xmlns:p14="http://schemas.microsoft.com/office/powerpoint/2010/main" val="168171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神州优车集团</a:t>
            </a:r>
          </a:p>
        </p:txBody>
      </p:sp>
    </p:spTree>
    <p:extLst>
      <p:ext uri="{BB962C8B-B14F-4D97-AF65-F5344CB8AC3E}">
        <p14:creationId xmlns:p14="http://schemas.microsoft.com/office/powerpoint/2010/main" val="1753673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神州优车集团</a:t>
            </a:r>
          </a:p>
        </p:txBody>
      </p:sp>
    </p:spTree>
    <p:extLst>
      <p:ext uri="{BB962C8B-B14F-4D97-AF65-F5344CB8AC3E}">
        <p14:creationId xmlns:p14="http://schemas.microsoft.com/office/powerpoint/2010/main" val="260435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神州优车集团</a:t>
            </a:r>
          </a:p>
        </p:txBody>
      </p:sp>
    </p:spTree>
    <p:extLst>
      <p:ext uri="{BB962C8B-B14F-4D97-AF65-F5344CB8AC3E}">
        <p14:creationId xmlns:p14="http://schemas.microsoft.com/office/powerpoint/2010/main" val="384175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神州优车集团</a:t>
            </a:r>
          </a:p>
        </p:txBody>
      </p:sp>
    </p:spTree>
    <p:extLst>
      <p:ext uri="{BB962C8B-B14F-4D97-AF65-F5344CB8AC3E}">
        <p14:creationId xmlns:p14="http://schemas.microsoft.com/office/powerpoint/2010/main" val="353477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600" y="970280"/>
            <a:ext cx="11010265" cy="11557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5400" b="1"/>
              <a:t>并发编程：</a:t>
            </a:r>
            <a:r>
              <a:rPr lang="en-US" altLang="zh-CN" sz="5400" b="1"/>
              <a:t>FutureTask</a:t>
            </a:r>
            <a:r>
              <a:rPr lang="zh-CN" altLang="en-US" sz="5400" b="1"/>
              <a:t>、</a:t>
            </a:r>
            <a:r>
              <a:rPr lang="en-US" altLang="zh-CN" sz="5400" b="1"/>
              <a:t>ForkJoinTask</a:t>
            </a:r>
            <a:r>
              <a:rPr lang="zh-CN" altLang="en-US" sz="5400" b="1"/>
              <a:t>（</a:t>
            </a:r>
            <a:r>
              <a:rPr lang="en-US" altLang="zh-CN" sz="5400" b="1"/>
              <a:t>1</a:t>
            </a:r>
            <a:r>
              <a:rPr lang="zh-CN" altLang="en-US" sz="5400" b="1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7500" lnSpcReduction="10000"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algn="ctr"/>
            <a:r>
              <a:rPr lang="en-US" altLang="zh-CN"/>
              <a:t>rh.tang@zuche.com</a:t>
            </a:r>
          </a:p>
          <a:p>
            <a:pPr algn="ctr"/>
            <a:r>
              <a:rPr lang="en-US" altLang="zh-CN">
                <a:sym typeface="+mn-ea"/>
              </a:rPr>
              <a:t>2017 09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demo-3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98445"/>
            <a:ext cx="10515600" cy="2405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demo-4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74925"/>
            <a:ext cx="10515600" cy="28771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4785" y="800100"/>
            <a:ext cx="1012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ForkJoinTask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 sz="1200">
                <a:sym typeface="+mn-ea"/>
              </a:rPr>
              <a:t>http://ifeve.com/fork-and-join-java/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1358265"/>
            <a:ext cx="6095365" cy="4819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Fork/Join框架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一个用于并行执行任务的框架， 是一个把大任务分割成若干个小任务，最终汇总每个小任务结果后得到大任务结果的框架。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工作窃取算法</a:t>
            </a:r>
            <a:r>
              <a:rPr lang="en-US" altLang="zh-CN"/>
              <a:t>(work-stealing)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18401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是指某个线程从其他队列里窃取任务来执行。</a:t>
            </a:r>
          </a:p>
          <a:p>
            <a:pPr marL="0" indent="0">
              <a:buNone/>
            </a:pPr>
            <a:r>
              <a:rPr lang="zh-CN" altLang="en-US" sz="1800" i="1"/>
              <a:t>假如我们需要做一个比较大的任务，我们可以把这个任务分割为若干互不依赖的子任务，为了减少线程间的竞争，于是把这些子任务分别放到不同的队列里，并为每个队列创建一个单独的线程来执行队列里的任务，线程和队列一一对应，比如A线程负责处理A队列里的任务。但是有的线程会先把自己队列里的任务干完，而其他线程对应的队列里还有任务等待处理。干完活的线程与其等着，不如去帮其他线程干活，于是它就去其他线程的队列里窃取一个任务来执行。而在这时它们会访问同一个队列，所以为了减少窃取任务线程和被窃取任务线程之间的竞争，通常会使用双端队列，被窃取任务线程永远从双端队列的头部拿任务执行，而窃取任务的线程永远从双端队列的尾部拿任务执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604645"/>
            <a:ext cx="6097270" cy="45726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Fork/Join</a:t>
            </a:r>
            <a:r>
              <a:rPr lang="zh-CN" altLang="zh-CN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第一步分割任务。首先我们需要有一个fork类来把大任务分割成子任务，有可能子任务还是很大，所以还需要不停的分割，直到分割出的子任务足够小。</a:t>
            </a:r>
          </a:p>
          <a:p>
            <a:endParaRPr lang="zh-CN" altLang="en-US"/>
          </a:p>
          <a:p>
            <a:r>
              <a:rPr lang="zh-CN" altLang="en-US"/>
              <a:t>第二步执行任务并合并结果。分割的子任务分别放在双端队列里，然后几个启动线程分别从双端队列里获取任务执行。子任务执行完的结果都统一放在一个队列里，启动一个线程从队列里拿数据，然后合并这些数据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ForkJoinTask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子类RecursiveAction：用于没有返回结果的任务。</a:t>
            </a:r>
          </a:p>
          <a:p>
            <a:r>
              <a:rPr lang="zh-CN" altLang="en-US"/>
              <a:t>子类RecursiveTask ：用于有返回结果的任务。</a:t>
            </a:r>
          </a:p>
          <a:p>
            <a:r>
              <a:rPr lang="zh-CN" altLang="en-US"/>
              <a:t>线程池ForkJoinPool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类结构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680" y="2172335"/>
            <a:ext cx="4705350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780" y="2539365"/>
            <a:ext cx="4952365" cy="2618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</a:t>
            </a:r>
            <a:r>
              <a:rPr lang="en-US" altLang="zh-CN"/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8800">
                <a:sym typeface="+mn-ea"/>
              </a:rPr>
              <a:t>Thanks!</a:t>
            </a:r>
            <a:endParaRPr lang="zh-CN" altLang="en-US" sz="8800"/>
          </a:p>
          <a:p>
            <a:pPr marL="0" indent="0" algn="ctr">
              <a:buNone/>
            </a:pPr>
            <a:endParaRPr lang="en-US" altLang="zh-CN"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Java多线程编程中，常用的多线程设计模式包括：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b="1" dirty="0"/>
              <a:t>Future模式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Master-Worker模式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Guarded Suspeionsion模式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不变模式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生产者-消费者模式等</a:t>
            </a:r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sz="1000" dirty="0" smtClean="0"/>
              <a:t>参考：http</a:t>
            </a:r>
            <a:r>
              <a:rPr lang="zh-CN" altLang="en-US" sz="1000" dirty="0"/>
              <a:t>://blog.csdn.net/ghuil/article/details/41048017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Future</a:t>
            </a:r>
            <a:r>
              <a:rPr lang="zh-CN" altLang="en-US"/>
              <a:t>时序图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65" y="1967230"/>
            <a:ext cx="769620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package com.ucar.share;</a:t>
            </a:r>
          </a:p>
          <a:p>
            <a:endParaRPr lang="zh-CN" altLang="en-US" dirty="0"/>
          </a:p>
          <a:p>
            <a:r>
              <a:rPr lang="zh-CN" altLang="en-US" dirty="0"/>
              <a:t>public class FutureTest {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public static void main(String[] args) throws InterruptedException {</a:t>
            </a:r>
          </a:p>
          <a:p>
            <a:r>
              <a:rPr lang="zh-CN" altLang="en-US" dirty="0"/>
              <a:t>        Client client = new Client();</a:t>
            </a:r>
          </a:p>
          <a:p>
            <a:r>
              <a:rPr lang="zh-CN" altLang="en-US" dirty="0"/>
              <a:t>        //这里会立即返回，因为获取的是FutureData，而非RealData</a:t>
            </a:r>
          </a:p>
          <a:p>
            <a:r>
              <a:rPr lang="zh-CN" altLang="en-US" dirty="0"/>
              <a:t>        Data data = client.request("name");</a:t>
            </a:r>
          </a:p>
          <a:p>
            <a:r>
              <a:rPr lang="zh-CN" altLang="en-US" dirty="0"/>
              <a:t>        //这里可以用一个sleep代替对其他业务逻辑的处理</a:t>
            </a:r>
          </a:p>
          <a:p>
            <a:r>
              <a:rPr lang="zh-CN" altLang="en-US" dirty="0"/>
              <a:t>        //在处理这些业务逻辑过程中，RealData也正在创建，从而充分了利用等待时间</a:t>
            </a:r>
          </a:p>
          <a:p>
            <a:r>
              <a:rPr lang="zh-CN" altLang="en-US" dirty="0"/>
              <a:t>        Thread.sleep(2000);</a:t>
            </a:r>
          </a:p>
          <a:p>
            <a:r>
              <a:rPr lang="zh-CN" altLang="en-US" dirty="0"/>
              <a:t>        //使用真实数据</a:t>
            </a:r>
          </a:p>
          <a:p>
            <a:r>
              <a:rPr lang="zh-CN" altLang="en-US" dirty="0"/>
              <a:t>        System.out.println("数据="+data.getResult());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class Client {</a:t>
            </a:r>
          </a:p>
          <a:p>
            <a:r>
              <a:rPr lang="zh-CN" altLang="en-US" dirty="0"/>
              <a:t>    public Data request(final String string) {</a:t>
            </a:r>
          </a:p>
          <a:p>
            <a:r>
              <a:rPr lang="zh-CN" altLang="en-US" dirty="0"/>
              <a:t>        final FutureData futureData = new FutureData();</a:t>
            </a:r>
          </a:p>
          <a:p>
            <a:r>
              <a:rPr lang="zh-CN" altLang="en-US" dirty="0"/>
              <a:t>         </a:t>
            </a:r>
          </a:p>
          <a:p>
            <a:r>
              <a:rPr lang="zh-CN" altLang="en-US" dirty="0"/>
              <a:t>        new Thread(new Runnable() {</a:t>
            </a:r>
          </a:p>
          <a:p>
            <a:r>
              <a:rPr lang="zh-CN" altLang="en-US" dirty="0"/>
              <a:t>            @Override</a:t>
            </a:r>
          </a:p>
          <a:p>
            <a:r>
              <a:rPr lang="zh-CN" altLang="en-US" dirty="0"/>
              <a:t>            public void run() {</a:t>
            </a:r>
          </a:p>
          <a:p>
            <a:r>
              <a:rPr lang="zh-CN" altLang="en-US" dirty="0"/>
              <a:t>                //RealData的构建很慢，所以放在单独的线程中运行</a:t>
            </a:r>
          </a:p>
          <a:p>
            <a:r>
              <a:rPr lang="zh-CN" altLang="en-US" dirty="0"/>
              <a:t>                RealData realData = new RealData(string);</a:t>
            </a:r>
          </a:p>
          <a:p>
            <a:r>
              <a:rPr lang="zh-CN" altLang="en-US" dirty="0"/>
              <a:t>                futureData.setRealData(realData);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}).start();</a:t>
            </a:r>
          </a:p>
          <a:p>
            <a:r>
              <a:rPr lang="zh-CN" altLang="en-US" dirty="0"/>
              <a:t>         </a:t>
            </a:r>
          </a:p>
          <a:p>
            <a:r>
              <a:rPr lang="zh-CN" altLang="en-US" dirty="0"/>
              <a:t>        return futureData; //先直接返回FutureData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interface Data {</a:t>
            </a:r>
          </a:p>
          <a:p>
            <a:r>
              <a:rPr lang="zh-CN" altLang="en-US" dirty="0"/>
              <a:t>    String getResult() throws InterruptedException;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//FutureData是Future模式的关键，它实际上是真实数据RealData的代理，封装了获取RealData的等待过程</a:t>
            </a:r>
          </a:p>
          <a:p>
            <a:r>
              <a:rPr lang="zh-CN" altLang="en-US" dirty="0"/>
              <a:t>class FutureData implements Data {</a:t>
            </a:r>
          </a:p>
          <a:p>
            <a:r>
              <a:rPr lang="zh-CN" altLang="en-US" dirty="0"/>
              <a:t>  RealData realData = null; //FutureData是RealData的封装</a:t>
            </a:r>
          </a:p>
          <a:p>
            <a:r>
              <a:rPr lang="zh-CN" altLang="en-US" dirty="0"/>
              <a:t>  boolean isReady = false;  //是否已经准备好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public synchronized void setRealData(RealData realData) {</a:t>
            </a:r>
          </a:p>
          <a:p>
            <a:r>
              <a:rPr lang="zh-CN" altLang="en-US" dirty="0"/>
              <a:t>      if(isReady)</a:t>
            </a:r>
          </a:p>
          <a:p>
            <a:r>
              <a:rPr lang="zh-CN" altLang="en-US" dirty="0"/>
              <a:t>          return;</a:t>
            </a:r>
          </a:p>
          <a:p>
            <a:r>
              <a:rPr lang="zh-CN" altLang="en-US" dirty="0"/>
              <a:t>      this.realData = realData;</a:t>
            </a:r>
          </a:p>
          <a:p>
            <a:r>
              <a:rPr lang="zh-CN" altLang="en-US" dirty="0"/>
              <a:t>      isReady = true;</a:t>
            </a:r>
          </a:p>
          <a:p>
            <a:r>
              <a:rPr lang="zh-CN" altLang="en-US" dirty="0"/>
              <a:t>      notifyAll(); //RealData已经被注入到FutureData中了，通知getResult()方法</a:t>
            </a:r>
          </a:p>
          <a:p>
            <a:r>
              <a:rPr lang="zh-CN" altLang="en-US" dirty="0"/>
              <a:t>  }</a:t>
            </a:r>
          </a:p>
          <a:p>
            <a:endParaRPr lang="zh-CN" altLang="en-US" dirty="0"/>
          </a:p>
          <a:p>
            <a:r>
              <a:rPr lang="zh-CN" altLang="en-US" dirty="0"/>
              <a:t>  @Override</a:t>
            </a:r>
          </a:p>
          <a:p>
            <a:r>
              <a:rPr lang="zh-CN" altLang="en-US" dirty="0"/>
              <a:t>  public synchronized String getResult() throws InterruptedException {</a:t>
            </a:r>
          </a:p>
          <a:p>
            <a:r>
              <a:rPr lang="zh-CN" altLang="en-US" dirty="0"/>
              <a:t>      if(!isReady) {</a:t>
            </a:r>
          </a:p>
          <a:p>
            <a:r>
              <a:rPr lang="zh-CN" altLang="en-US" dirty="0"/>
              <a:t>          wait(); //一直等到RealData注入到FutureData中</a:t>
            </a:r>
          </a:p>
          <a:p>
            <a:r>
              <a:rPr lang="zh-CN" altLang="en-US" dirty="0"/>
              <a:t>      }</a:t>
            </a:r>
          </a:p>
          <a:p>
            <a:r>
              <a:rPr lang="zh-CN" altLang="en-US" dirty="0"/>
              <a:t>      return realData.getResult(); 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class RealData implements Data {</a:t>
            </a:r>
          </a:p>
          <a:p>
            <a:r>
              <a:rPr lang="zh-CN" altLang="en-US" dirty="0"/>
              <a:t>    protected String data;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  public RealData(String data) {</a:t>
            </a:r>
          </a:p>
          <a:p>
            <a:r>
              <a:rPr lang="zh-CN" altLang="en-US" dirty="0"/>
              <a:t>        //利用sleep方法来表示RealData构造过程是非常缓慢的</a:t>
            </a:r>
          </a:p>
          <a:p>
            <a:r>
              <a:rPr lang="zh-CN" altLang="en-US" dirty="0"/>
              <a:t>        try {</a:t>
            </a:r>
          </a:p>
          <a:p>
            <a:r>
              <a:rPr lang="zh-CN" altLang="en-US" dirty="0"/>
              <a:t>            Thread.sleep(1000);</a:t>
            </a:r>
          </a:p>
          <a:p>
            <a:r>
              <a:rPr lang="zh-CN" altLang="en-US" dirty="0"/>
              <a:t>        } catch (InterruptedException e) {</a:t>
            </a:r>
          </a:p>
          <a:p>
            <a:r>
              <a:rPr lang="zh-CN" altLang="en-US" dirty="0"/>
              <a:t>            e.printStackTrace();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this.data = data;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  @Override</a:t>
            </a:r>
          </a:p>
          <a:p>
            <a:r>
              <a:rPr lang="zh-CN" altLang="en-US" dirty="0"/>
              <a:t>    public String getResult() {</a:t>
            </a:r>
          </a:p>
          <a:p>
            <a:r>
              <a:rPr lang="zh-CN" altLang="en-US" dirty="0"/>
              <a:t>        return data;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zh-CN"/>
              <a:t>内置实现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由于Future是非常常用的多线程设计模式，因此在JDK中内置了Future模式的实现。这些类在java.util.concurrent包里面。其中最为重要的是</a:t>
            </a:r>
            <a:r>
              <a:rPr lang="zh-CN" altLang="en-US" sz="5400" b="1" i="1">
                <a:solidFill>
                  <a:schemeClr val="accent1">
                    <a:lumMod val="75000"/>
                  </a:schemeClr>
                </a:solidFill>
                <a:sym typeface="+mn-ea"/>
              </a:rPr>
              <a:t>FutureTask</a:t>
            </a:r>
            <a:r>
              <a:rPr lang="zh-CN" altLang="en-US">
                <a:sym typeface="+mn-ea"/>
              </a:rPr>
              <a:t>类，它实现了Runnable接口，作为单独的线程运行。在其run()方法中，通过Sync内部类调用Callable接口，并维护Callable接口的返回对象。当使用FutureTask.get()方法时，将返回Callable接口的返回对象。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zh-CN" b="1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r>
              <a:rPr lang="zh-CN" altLang="en-US" b="1" dirty="0"/>
              <a:t>Runnable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其中Runnable应该是我们最熟悉的接口，它只有一个run</a:t>
            </a:r>
            <a:r>
              <a:rPr lang="en-US" altLang="zh-CN" dirty="0"/>
              <a:t>()函数，用于将耗时操作写在其中，该函数没有返回值。然后使用某个线程去执行该runnable即可实现多线程，Thread类在调用start()</a:t>
            </a:r>
            <a:r>
              <a:rPr lang="en-US" altLang="zh-CN" dirty="0" err="1"/>
              <a:t>函数后就是执行的是Runnable的run</a:t>
            </a:r>
            <a:r>
              <a:rPr lang="en-US" altLang="zh-CN" dirty="0"/>
              <a:t>()</a:t>
            </a:r>
            <a:r>
              <a:rPr lang="en-US" altLang="zh-CN" dirty="0" err="1"/>
              <a:t>函数</a:t>
            </a:r>
            <a:r>
              <a:rPr lang="en-US" altLang="zh-CN" dirty="0"/>
              <a:t>。</a:t>
            </a:r>
          </a:p>
          <a:p>
            <a:r>
              <a:rPr lang="zh-CN" altLang="en-US" b="1" dirty="0"/>
              <a:t>Callable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Callable中有一个call()函数，但是call()函数有返回值</a:t>
            </a:r>
          </a:p>
          <a:p>
            <a:r>
              <a:rPr lang="en-US" altLang="zh-CN" b="1" dirty="0"/>
              <a:t>Future</a:t>
            </a:r>
          </a:p>
          <a:p>
            <a:pPr marL="0" indent="0">
              <a:buNone/>
            </a:pPr>
            <a:r>
              <a:rPr lang="en-US" altLang="zh-CN" dirty="0"/>
              <a:t>Executor就是Runnable和Callable的调度容器，Future就是对于具体的Runnable或者Callable任务的执行结果进行取消、查询是否完成、获取结果、设置结果操作。get方法会阻塞，直到任务返回结果(</a:t>
            </a:r>
            <a:r>
              <a:rPr lang="en-US" altLang="zh-CN" dirty="0" err="1"/>
              <a:t>Future简介</a:t>
            </a:r>
            <a:r>
              <a:rPr lang="en-US" altLang="zh-CN" dirty="0"/>
              <a:t>)。</a:t>
            </a:r>
          </a:p>
          <a:p>
            <a:r>
              <a:rPr lang="en-US" altLang="zh-CN" b="1" dirty="0" err="1"/>
              <a:t>FatureTask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err="1"/>
              <a:t>FutureTask则是一个RunnableFuture</a:t>
            </a:r>
            <a:r>
              <a:rPr lang="en-US" altLang="zh-CN" dirty="0"/>
              <a:t>&lt;V&gt;，</a:t>
            </a:r>
            <a:r>
              <a:rPr lang="en-US" altLang="zh-CN" dirty="0" err="1"/>
              <a:t>而RunnableFuture实现了Runnbale又实现了Futrue</a:t>
            </a:r>
            <a:r>
              <a:rPr lang="en-US" altLang="zh-CN" dirty="0"/>
              <a:t>&lt;V&gt;</a:t>
            </a:r>
            <a:r>
              <a:rPr lang="en-US" altLang="zh-CN" dirty="0" err="1" smtClean="0"/>
              <a:t>这两个接口</a:t>
            </a:r>
            <a:r>
              <a:rPr lang="en-US" altLang="zh-CN" dirty="0" smtClean="0"/>
              <a:t>,</a:t>
            </a:r>
            <a:r>
              <a:rPr lang="zh-CN" altLang="en-US" dirty="0"/>
              <a:t>另外它还可以包装</a:t>
            </a:r>
            <a:r>
              <a:rPr lang="en-US" altLang="zh-CN" dirty="0"/>
              <a:t>Runnable</a:t>
            </a:r>
            <a:r>
              <a:rPr lang="zh-CN" altLang="en-US" dirty="0"/>
              <a:t>和</a:t>
            </a:r>
            <a:r>
              <a:rPr lang="en-US" altLang="zh-CN" dirty="0"/>
              <a:t>Callable&lt;V&gt;</a:t>
            </a:r>
            <a:r>
              <a:rPr lang="zh-CN" altLang="en-US" dirty="0"/>
              <a:t>， 由构造函数注入依赖。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300" dirty="0" smtClean="0"/>
              <a:t>参考</a:t>
            </a:r>
            <a:r>
              <a:rPr lang="zh-CN" altLang="zh-CN" sz="1300" dirty="0" smtClean="0"/>
              <a:t>：</a:t>
            </a:r>
            <a:r>
              <a:rPr lang="zh-CN" altLang="zh-CN" sz="1300" dirty="0"/>
              <a:t>http://blog.csdn.net/bboyfeiyu/article/details/24851847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2.FutureTask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2455"/>
            <a:ext cx="4524375" cy="409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930" y="1520190"/>
            <a:ext cx="5542915" cy="4780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demo-1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00" y="2747010"/>
            <a:ext cx="10515600" cy="2355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demo-2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42235"/>
            <a:ext cx="10515600" cy="2717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624</Words>
  <Application>Microsoft Office PowerPoint</Application>
  <PresentationFormat>宽屏</PresentationFormat>
  <Paragraphs>141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并发编程：FutureTask、ForkJoinTask（1）</vt:lpstr>
      <vt:lpstr>多线程设计模式</vt:lpstr>
      <vt:lpstr>Future时序图</vt:lpstr>
      <vt:lpstr>代码一</vt:lpstr>
      <vt:lpstr>JDK内置实现</vt:lpstr>
      <vt:lpstr>比较</vt:lpstr>
      <vt:lpstr>2.FutureTask</vt:lpstr>
      <vt:lpstr>demo-1</vt:lpstr>
      <vt:lpstr>demo-2</vt:lpstr>
      <vt:lpstr>demo-3</vt:lpstr>
      <vt:lpstr>demo-4</vt:lpstr>
      <vt:lpstr>ForkJoinTask http://ifeve.com/fork-and-join-java/</vt:lpstr>
      <vt:lpstr>Fork/Join框架</vt:lpstr>
      <vt:lpstr>工作窃取算法(work-stealing)</vt:lpstr>
      <vt:lpstr>Fork/Join设计</vt:lpstr>
      <vt:lpstr>ForkJoinTask</vt:lpstr>
      <vt:lpstr>类结构</vt:lpstr>
      <vt:lpstr>代码2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并发编程：FutureTask、ForkJoinTask（1）</dc:title>
  <dc:creator/>
  <cp:lastModifiedBy>Administrator</cp:lastModifiedBy>
  <cp:revision>20</cp:revision>
  <dcterms:created xsi:type="dcterms:W3CDTF">2015-05-05T08:02:00Z</dcterms:created>
  <dcterms:modified xsi:type="dcterms:W3CDTF">2017-09-19T07:42:47Z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