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8" r:id="rId2"/>
    <p:sldId id="280" r:id="rId3"/>
    <p:sldId id="281" r:id="rId4"/>
    <p:sldId id="282" r:id="rId5"/>
    <p:sldId id="284" r:id="rId6"/>
    <p:sldId id="285" r:id="rId7"/>
    <p:sldId id="294" r:id="rId8"/>
    <p:sldId id="286" r:id="rId9"/>
    <p:sldId id="293" r:id="rId10"/>
    <p:sldId id="295" r:id="rId11"/>
    <p:sldId id="287" r:id="rId12"/>
    <p:sldId id="288" r:id="rId13"/>
    <p:sldId id="296" r:id="rId14"/>
    <p:sldId id="297" r:id="rId15"/>
    <p:sldId id="289" r:id="rId16"/>
    <p:sldId id="290" r:id="rId17"/>
    <p:sldId id="291" r:id="rId18"/>
    <p:sldId id="292" r:id="rId19"/>
    <p:sldId id="25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8" autoAdjust="0"/>
  </p:normalViewPr>
  <p:slideViewPr>
    <p:cSldViewPr>
      <p:cViewPr varScale="1">
        <p:scale>
          <a:sx n="109" d="100"/>
          <a:sy n="109" d="100"/>
        </p:scale>
        <p:origin x="1644" y="78"/>
      </p:cViewPr>
      <p:guideLst>
        <p:guide orient="horz" pos="2160"/>
        <p:guide pos="2880"/>
        <p:guide pos="26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985E6-8D93-4C1D-A4DF-38D96B2CF6B8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9FE90-F4AE-4C83-A6A6-65EE3819D9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40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394E-A5B8-4FB6-9AAD-BE101E4C2083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62CEF-12F9-491D-851C-E4CE417ADA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53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62CEF-12F9-491D-851C-E4CE417ADAE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209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7" r:id="rId6"/>
    <p:sldLayoutId id="2147483658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85720" y="1571612"/>
            <a:ext cx="5542384" cy="1470025"/>
          </a:xfrm>
        </p:spPr>
        <p:txBody>
          <a:bodyPr/>
          <a:lstStyle/>
          <a:p>
            <a:r>
              <a:rPr lang="en-US" altLang="zh-CN" dirty="0" err="1" smtClean="0"/>
              <a:t>ArrayList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071538" y="3000372"/>
            <a:ext cx="4081637" cy="9361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神州专车调度组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3347864" y="3720452"/>
            <a:ext cx="108012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tint val="75000"/>
                  </a:schemeClr>
                </a:solidFill>
              </a:rPr>
              <a:t>邢利超</a:t>
            </a:r>
          </a:p>
        </p:txBody>
      </p:sp>
    </p:spTree>
    <p:extLst>
      <p:ext uri="{BB962C8B-B14F-4D97-AF65-F5344CB8AC3E}">
        <p14:creationId xmlns:p14="http://schemas.microsoft.com/office/powerpoint/2010/main" val="12764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List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(20);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扩容几次？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扩容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每次扩容最小是原来容量的</a:t>
            </a:r>
            <a:r>
              <a:rPr lang="en-US" altLang="zh-CN" dirty="0" smtClean="0"/>
              <a:t>1.5</a:t>
            </a:r>
            <a:r>
              <a:rPr lang="zh-CN" altLang="en-US" dirty="0" smtClean="0"/>
              <a:t>倍</a:t>
            </a:r>
            <a:r>
              <a:rPr lang="en-US" altLang="zh-CN" dirty="0" smtClean="0"/>
              <a:t>+1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0888"/>
            <a:ext cx="846680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4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添加删除数据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删除制定位置的元素后，将此元素之后的所有数据向前移位，添加则是向后移位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80928"/>
            <a:ext cx="715323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 a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=0;i&lt;10;i++){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err="1" smtClean="0"/>
              <a:t>a.remove</a:t>
            </a:r>
            <a:r>
              <a:rPr lang="en-US" altLang="zh-CN" dirty="0" smtClean="0"/>
              <a:t>(9);</a:t>
            </a:r>
          </a:p>
          <a:p>
            <a:pPr>
              <a:buNone/>
            </a:pPr>
            <a:r>
              <a:rPr lang="en-US" altLang="zh-CN" dirty="0" err="1" smtClean="0"/>
              <a:t>a.add</a:t>
            </a:r>
            <a:r>
              <a:rPr lang="en-US" altLang="zh-CN" dirty="0" smtClean="0"/>
              <a:t>(9); ? </a:t>
            </a:r>
            <a:r>
              <a:rPr lang="zh-CN" altLang="en-US" dirty="0" smtClean="0"/>
              <a:t>是否进行扩容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为什么迭代器可以删除数据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循环会出问题？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85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24744"/>
            <a:ext cx="6408711" cy="5001419"/>
          </a:xfrm>
        </p:spPr>
      </p:pic>
    </p:spTree>
    <p:extLst>
      <p:ext uri="{BB962C8B-B14F-4D97-AF65-F5344CB8AC3E}">
        <p14:creationId xmlns:p14="http://schemas.microsoft.com/office/powerpoint/2010/main" val="9157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迭代器源码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7848871" cy="4248472"/>
          </a:xfrm>
        </p:spPr>
      </p:pic>
    </p:spTree>
    <p:extLst>
      <p:ext uri="{BB962C8B-B14F-4D97-AF65-F5344CB8AC3E}">
        <p14:creationId xmlns:p14="http://schemas.microsoft.com/office/powerpoint/2010/main" val="622029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迭代器源码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363272" cy="4459633"/>
          </a:xfrm>
        </p:spPr>
      </p:pic>
    </p:spTree>
    <p:extLst>
      <p:ext uri="{BB962C8B-B14F-4D97-AF65-F5344CB8AC3E}">
        <p14:creationId xmlns:p14="http://schemas.microsoft.com/office/powerpoint/2010/main" val="53447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数组移位方法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7638"/>
            <a:ext cx="6408712" cy="4708525"/>
          </a:xfrm>
        </p:spPr>
      </p:pic>
    </p:spTree>
    <p:extLst>
      <p:ext uri="{BB962C8B-B14F-4D97-AF65-F5344CB8AC3E}">
        <p14:creationId xmlns:p14="http://schemas.microsoft.com/office/powerpoint/2010/main" val="3449869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9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目录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4" name="组合 42"/>
          <p:cNvGrpSpPr>
            <a:grpSpLocks/>
          </p:cNvGrpSpPr>
          <p:nvPr/>
        </p:nvGrpSpPr>
        <p:grpSpPr bwMode="auto">
          <a:xfrm>
            <a:off x="648816" y="1678135"/>
            <a:ext cx="982873" cy="3461655"/>
            <a:chOff x="5480430" y="1562107"/>
            <a:chExt cx="1037979" cy="3739597"/>
          </a:xfrm>
        </p:grpSpPr>
        <p:sp>
          <p:nvSpPr>
            <p:cNvPr id="5" name="菱形 4"/>
            <p:cNvSpPr>
              <a:spLocks noChangeArrowheads="1"/>
            </p:cNvSpPr>
            <p:nvPr/>
          </p:nvSpPr>
          <p:spPr bwMode="auto">
            <a:xfrm>
              <a:off x="5480430" y="1562107"/>
              <a:ext cx="1037979" cy="1038512"/>
            </a:xfrm>
            <a:prstGeom prst="diamond">
              <a:avLst/>
            </a:prstGeom>
            <a:solidFill>
              <a:srgbClr val="00B0F0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菱形 5"/>
            <p:cNvSpPr>
              <a:spLocks noChangeArrowheads="1"/>
            </p:cNvSpPr>
            <p:nvPr/>
          </p:nvSpPr>
          <p:spPr bwMode="auto">
            <a:xfrm>
              <a:off x="5480430" y="2913444"/>
              <a:ext cx="1037979" cy="1036924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菱形 6"/>
            <p:cNvSpPr>
              <a:spLocks noChangeArrowheads="1"/>
            </p:cNvSpPr>
            <p:nvPr/>
          </p:nvSpPr>
          <p:spPr bwMode="auto">
            <a:xfrm>
              <a:off x="5480430" y="4263192"/>
              <a:ext cx="1037979" cy="1038512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文本框 30"/>
            <p:cNvSpPr txBox="1">
              <a:spLocks noChangeArrowheads="1"/>
            </p:cNvSpPr>
            <p:nvPr/>
          </p:nvSpPr>
          <p:spPr bwMode="auto">
            <a:xfrm>
              <a:off x="5708313" y="1606137"/>
              <a:ext cx="58221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en-US" altLang="zh-CN" sz="4800" dirty="0">
                  <a:solidFill>
                    <a:schemeClr val="bg1"/>
                  </a:solidFill>
                  <a:latin typeface="Broadway" charset="0"/>
                </a:rPr>
                <a:t>1</a:t>
              </a:r>
              <a:endParaRPr kumimoji="0" lang="zh-CN" altLang="en-US" sz="4800" dirty="0">
                <a:solidFill>
                  <a:schemeClr val="bg1"/>
                </a:solidFill>
                <a:latin typeface="Broadway" charset="0"/>
              </a:endParaRPr>
            </a:p>
          </p:txBody>
        </p:sp>
        <p:sp>
          <p:nvSpPr>
            <p:cNvPr id="9" name="文本框 31"/>
            <p:cNvSpPr txBox="1">
              <a:spLocks noChangeArrowheads="1"/>
            </p:cNvSpPr>
            <p:nvPr/>
          </p:nvSpPr>
          <p:spPr bwMode="auto">
            <a:xfrm>
              <a:off x="5708313" y="2987598"/>
              <a:ext cx="58221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en-US" altLang="zh-CN" sz="4800" dirty="0">
                  <a:solidFill>
                    <a:schemeClr val="bg1"/>
                  </a:solidFill>
                  <a:latin typeface="Broadway" charset="0"/>
                </a:rPr>
                <a:t>2</a:t>
              </a:r>
              <a:endParaRPr kumimoji="0" lang="zh-CN" altLang="en-US" sz="4800" dirty="0">
                <a:solidFill>
                  <a:schemeClr val="bg1"/>
                </a:solidFill>
                <a:latin typeface="Broadway" charset="0"/>
              </a:endParaRPr>
            </a:p>
          </p:txBody>
        </p:sp>
        <p:sp>
          <p:nvSpPr>
            <p:cNvPr id="10" name="文本框 32"/>
            <p:cNvSpPr txBox="1">
              <a:spLocks noChangeArrowheads="1"/>
            </p:cNvSpPr>
            <p:nvPr/>
          </p:nvSpPr>
          <p:spPr bwMode="auto">
            <a:xfrm>
              <a:off x="5708313" y="4295140"/>
              <a:ext cx="58221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en-US" altLang="zh-CN" sz="4800">
                  <a:solidFill>
                    <a:schemeClr val="bg1"/>
                  </a:solidFill>
                  <a:latin typeface="Broadway" charset="0"/>
                </a:rPr>
                <a:t>3</a:t>
              </a:r>
              <a:endParaRPr kumimoji="0" lang="zh-CN" altLang="en-US" sz="4800">
                <a:solidFill>
                  <a:schemeClr val="bg1"/>
                </a:solidFill>
                <a:latin typeface="Broadway" charset="0"/>
              </a:endParaRPr>
            </a:p>
          </p:txBody>
        </p:sp>
      </p:grpSp>
      <p:grpSp>
        <p:nvGrpSpPr>
          <p:cNvPr id="11" name="组合 35"/>
          <p:cNvGrpSpPr>
            <a:grpSpLocks/>
          </p:cNvGrpSpPr>
          <p:nvPr/>
        </p:nvGrpSpPr>
        <p:grpSpPr bwMode="auto">
          <a:xfrm>
            <a:off x="1907704" y="1844824"/>
            <a:ext cx="3725601" cy="736428"/>
            <a:chOff x="6738730" y="1729409"/>
            <a:chExt cx="3935896" cy="795416"/>
          </a:xfrm>
          <a:solidFill>
            <a:srgbClr val="00B0F0"/>
          </a:solidFill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6738730" y="1729409"/>
              <a:ext cx="3935896" cy="795416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l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rPr>
                <a:t>集合总体框架</a:t>
              </a:r>
              <a:endParaRPr lang="zh-CN" altLang="en-US" dirty="0">
                <a:solidFill>
                  <a:schemeClr val="lt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3" name="文本框 34"/>
            <p:cNvSpPr txBox="1">
              <a:spLocks noChangeArrowheads="1"/>
            </p:cNvSpPr>
            <p:nvPr/>
          </p:nvSpPr>
          <p:spPr bwMode="auto">
            <a:xfrm>
              <a:off x="6971048" y="1887937"/>
              <a:ext cx="195158" cy="49864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dirty="0">
                <a:solidFill>
                  <a:schemeClr val="bg1"/>
                </a:solidFill>
                <a:latin typeface="华文细黑" charset="0"/>
                <a:ea typeface="华文细黑" charset="0"/>
                <a:cs typeface="华文细黑" charset="0"/>
              </a:endParaRPr>
            </a:p>
          </p:txBody>
        </p:sp>
      </p:grpSp>
      <p:grpSp>
        <p:nvGrpSpPr>
          <p:cNvPr id="14" name="组合 36"/>
          <p:cNvGrpSpPr/>
          <p:nvPr/>
        </p:nvGrpSpPr>
        <p:grpSpPr>
          <a:xfrm>
            <a:off x="1907496" y="3203718"/>
            <a:ext cx="3726059" cy="736501"/>
            <a:chOff x="6738730" y="1729409"/>
            <a:chExt cx="3935896" cy="79541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矩形 14"/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Collection</a:t>
              </a:r>
              <a:r>
                <a:rPr lang="zh-CN" altLang="en-US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集合</a:t>
              </a:r>
              <a:endPara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文本框 38"/>
            <p:cNvSpPr txBox="1"/>
            <p:nvPr/>
          </p:nvSpPr>
          <p:spPr>
            <a:xfrm>
              <a:off x="6971048" y="1887937"/>
              <a:ext cx="195134" cy="4985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cs typeface="+mn-cs"/>
              </a:endParaRPr>
            </a:p>
          </p:txBody>
        </p:sp>
      </p:grpSp>
      <p:grpSp>
        <p:nvGrpSpPr>
          <p:cNvPr id="17" name="组合 39"/>
          <p:cNvGrpSpPr/>
          <p:nvPr/>
        </p:nvGrpSpPr>
        <p:grpSpPr>
          <a:xfrm>
            <a:off x="1907496" y="4500604"/>
            <a:ext cx="3726059" cy="736501"/>
            <a:chOff x="6738730" y="1729409"/>
            <a:chExt cx="3935896" cy="79541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8" name="矩形 17"/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Map</a:t>
              </a:r>
              <a:r>
                <a:rPr lang="zh-CN" altLang="en-US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集合</a:t>
              </a:r>
              <a:endPara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文本框 41"/>
            <p:cNvSpPr txBox="1"/>
            <p:nvPr/>
          </p:nvSpPr>
          <p:spPr>
            <a:xfrm>
              <a:off x="6971048" y="1887937"/>
              <a:ext cx="195134" cy="4985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cs typeface="+mn-cs"/>
              </a:endParaRPr>
            </a:p>
          </p:txBody>
        </p:sp>
      </p:grpSp>
      <p:sp>
        <p:nvSpPr>
          <p:cNvPr id="24" name="文本框 32"/>
          <p:cNvSpPr txBox="1">
            <a:spLocks noChangeArrowheads="1"/>
          </p:cNvSpPr>
          <p:nvPr/>
        </p:nvSpPr>
        <p:spPr bwMode="auto">
          <a:xfrm>
            <a:off x="778255" y="5039414"/>
            <a:ext cx="5603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4800" dirty="0" smtClean="0">
                <a:solidFill>
                  <a:schemeClr val="bg1"/>
                </a:solidFill>
                <a:latin typeface="Broadway" charset="0"/>
              </a:rPr>
              <a:t>4</a:t>
            </a:r>
            <a:endParaRPr kumimoji="0" lang="zh-CN" altLang="en-US" sz="4800" dirty="0">
              <a:solidFill>
                <a:schemeClr val="bg1"/>
              </a:solidFill>
              <a:latin typeface="Broad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Collection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800"/>
            <a:ext cx="6595125" cy="3528392"/>
          </a:xfrm>
        </p:spPr>
      </p:pic>
    </p:spTree>
    <p:extLst>
      <p:ext uri="{BB962C8B-B14F-4D97-AF65-F5344CB8AC3E}">
        <p14:creationId xmlns:p14="http://schemas.microsoft.com/office/powerpoint/2010/main" val="295909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7638"/>
            <a:ext cx="6768752" cy="4269581"/>
          </a:xfrm>
        </p:spPr>
      </p:pic>
    </p:spTree>
    <p:extLst>
      <p:ext uri="{BB962C8B-B14F-4D97-AF65-F5344CB8AC3E}">
        <p14:creationId xmlns:p14="http://schemas.microsoft.com/office/powerpoint/2010/main" val="208454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ArrayList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ArrayList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使用数组队列实现容量动态增长</a:t>
            </a:r>
            <a:endParaRPr lang="en-US" altLang="zh-CN" dirty="0" smtClean="0"/>
          </a:p>
          <a:p>
            <a:r>
              <a:rPr lang="zh-CN" altLang="en-US" dirty="0" smtClean="0"/>
              <a:t>快速访问，可以根据下标随机访问</a:t>
            </a:r>
            <a:endParaRPr lang="en-US" altLang="zh-CN" dirty="0" smtClean="0"/>
          </a:p>
          <a:p>
            <a:r>
              <a:rPr lang="zh-CN" altLang="en-US" dirty="0" smtClean="0"/>
              <a:t>消耗内存，先申请后使用</a:t>
            </a:r>
            <a:endParaRPr lang="en-US" altLang="zh-CN" dirty="0" smtClean="0"/>
          </a:p>
          <a:p>
            <a:r>
              <a:rPr lang="zh-CN" altLang="en-US" dirty="0" smtClean="0"/>
              <a:t>添加删除数据效率低</a:t>
            </a:r>
            <a:endParaRPr lang="en-US" altLang="zh-CN" dirty="0" smtClean="0"/>
          </a:p>
          <a:p>
            <a:r>
              <a:rPr lang="zh-CN" altLang="en-US" dirty="0" smtClean="0"/>
              <a:t>访问元素比插入或者是删除元素更加频繁</a:t>
            </a:r>
            <a:endParaRPr lang="en-US" altLang="zh-CN" dirty="0" smtClean="0"/>
          </a:p>
          <a:p>
            <a:r>
              <a:rPr lang="zh-CN" altLang="en-US" dirty="0"/>
              <a:t>非线程安全</a:t>
            </a:r>
          </a:p>
        </p:txBody>
      </p:sp>
    </p:spTree>
    <p:extLst>
      <p:ext uri="{BB962C8B-B14F-4D97-AF65-F5344CB8AC3E}">
        <p14:creationId xmlns:p14="http://schemas.microsoft.com/office/powerpoint/2010/main" val="196022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0648"/>
            <a:ext cx="6480720" cy="5400600"/>
          </a:xfrm>
        </p:spPr>
      </p:pic>
    </p:spTree>
    <p:extLst>
      <p:ext uri="{BB962C8B-B14F-4D97-AF65-F5344CB8AC3E}">
        <p14:creationId xmlns:p14="http://schemas.microsoft.com/office/powerpoint/2010/main" val="296617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ArrayList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ArrayList</a:t>
            </a:r>
            <a:r>
              <a:rPr lang="zh-CN" altLang="en-US" dirty="0" smtClean="0"/>
              <a:t>有三个构造函数</a:t>
            </a:r>
            <a:endParaRPr lang="en-US" altLang="zh-CN" dirty="0" smtClean="0"/>
          </a:p>
          <a:p>
            <a:r>
              <a:rPr lang="zh-CN" altLang="en-US" dirty="0" smtClean="0"/>
              <a:t>无参构造函数初始化话大小为</a:t>
            </a:r>
            <a:r>
              <a:rPr lang="en-US" altLang="zh-CN" dirty="0" smtClean="0"/>
              <a:t>10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指定长度初始化</a:t>
            </a:r>
            <a:endParaRPr lang="en-US" altLang="zh-CN" dirty="0" smtClean="0"/>
          </a:p>
          <a:p>
            <a:r>
              <a:rPr lang="zh-CN" altLang="en-US" dirty="0" smtClean="0"/>
              <a:t>以集合作为参数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ArrayList</a:t>
            </a:r>
            <a:r>
              <a:rPr lang="zh-CN" altLang="en-US" dirty="0"/>
              <a:t>初始化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916832"/>
            <a:ext cx="7178178" cy="3317949"/>
          </a:xfrm>
        </p:spPr>
      </p:pic>
    </p:spTree>
    <p:extLst>
      <p:ext uri="{BB962C8B-B14F-4D97-AF65-F5344CB8AC3E}">
        <p14:creationId xmlns:p14="http://schemas.microsoft.com/office/powerpoint/2010/main" val="216523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自动扩容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当往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中添加元素时首先判断已存在的数组是否具有足够的容量，如果没有足够的容量数组进行扩容（</a:t>
            </a:r>
            <a:r>
              <a:rPr lang="en-US" altLang="zh-CN" dirty="0" smtClean="0"/>
              <a:t>1.5</a:t>
            </a:r>
            <a:r>
              <a:rPr lang="zh-CN" altLang="en-US" dirty="0" smtClean="0"/>
              <a:t>），旧的数组会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到新的数组中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172</Words>
  <Application>Microsoft Office PowerPoint</Application>
  <PresentationFormat>全屏显示(4:3)</PresentationFormat>
  <Paragraphs>47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华文细黑</vt:lpstr>
      <vt:lpstr>宋体</vt:lpstr>
      <vt:lpstr>微软雅黑</vt:lpstr>
      <vt:lpstr>Arial</vt:lpstr>
      <vt:lpstr>Broadway</vt:lpstr>
      <vt:lpstr>Calibri</vt:lpstr>
      <vt:lpstr>Verdana</vt:lpstr>
      <vt:lpstr>Office 主题</vt:lpstr>
      <vt:lpstr>ArrayList集合</vt:lpstr>
      <vt:lpstr>目录</vt:lpstr>
      <vt:lpstr>Collection集合</vt:lpstr>
      <vt:lpstr>Map集合</vt:lpstr>
      <vt:lpstr>ArrayList简介</vt:lpstr>
      <vt:lpstr>PowerPoint 演示文稿</vt:lpstr>
      <vt:lpstr>ArrayList初始化</vt:lpstr>
      <vt:lpstr>ArrayList初始化</vt:lpstr>
      <vt:lpstr>PowerPoint 演示文稿</vt:lpstr>
      <vt:lpstr>PowerPoint 演示文稿</vt:lpstr>
      <vt:lpstr>扩容</vt:lpstr>
      <vt:lpstr>添加删除数据</vt:lpstr>
      <vt:lpstr>PowerPoint 演示文稿</vt:lpstr>
      <vt:lpstr>PowerPoint 演示文稿</vt:lpstr>
      <vt:lpstr>迭代器</vt:lpstr>
      <vt:lpstr>迭代器源码</vt:lpstr>
      <vt:lpstr>迭代器源码</vt:lpstr>
      <vt:lpstr>数组移位方法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卢钰洲</dc:creator>
  <cp:lastModifiedBy>user</cp:lastModifiedBy>
  <cp:revision>276</cp:revision>
  <dcterms:created xsi:type="dcterms:W3CDTF">2015-06-01T04:03:11Z</dcterms:created>
  <dcterms:modified xsi:type="dcterms:W3CDTF">2017-05-18T09:26:13Z</dcterms:modified>
</cp:coreProperties>
</file>