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5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8" autoAdjust="0"/>
  </p:normalViewPr>
  <p:slideViewPr>
    <p:cSldViewPr>
      <p:cViewPr varScale="1">
        <p:scale>
          <a:sx n="109" d="100"/>
          <a:sy n="109" d="100"/>
        </p:scale>
        <p:origin x="1644" y="78"/>
      </p:cViewPr>
      <p:guideLst>
        <p:guide orient="horz" pos="2160"/>
        <p:guide pos="2880"/>
        <p:guide pos="2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985E6-8D93-4C1D-A4DF-38D96B2CF6B8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9FE90-F4AE-4C83-A6A6-65EE3819D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40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394E-A5B8-4FB6-9AAD-BE101E4C2083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62CEF-12F9-491D-851C-E4CE417ADA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0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7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85720" y="1571612"/>
            <a:ext cx="5542384" cy="1470025"/>
          </a:xfrm>
        </p:spPr>
        <p:txBody>
          <a:bodyPr/>
          <a:lstStyle/>
          <a:p>
            <a:r>
              <a:rPr lang="en-US" altLang="zh-CN" dirty="0" err="1" smtClean="0"/>
              <a:t>LinkedList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71538" y="3000372"/>
            <a:ext cx="4081637" cy="9361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神州专车调度组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3347864" y="3720452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tint val="75000"/>
                  </a:schemeClr>
                </a:solidFill>
              </a:rPr>
              <a:t>邢利超</a:t>
            </a:r>
          </a:p>
        </p:txBody>
      </p:sp>
    </p:spTree>
    <p:extLst>
      <p:ext uri="{BB962C8B-B14F-4D97-AF65-F5344CB8AC3E}">
        <p14:creationId xmlns:p14="http://schemas.microsoft.com/office/powerpoint/2010/main" val="12764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36912"/>
            <a:ext cx="5152381" cy="1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583147"/>
            <a:ext cx="5057143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数据添加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047" y="1763181"/>
            <a:ext cx="7361905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5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数据添加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772816"/>
            <a:ext cx="6209524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7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根据索引查找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6152381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数据删除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没有参数直接删除第一个节点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带参数删除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5" y="2780928"/>
            <a:ext cx="6942857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8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数据添加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3933056"/>
            <a:ext cx="5866667" cy="14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56299"/>
            <a:ext cx="3933333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476" y="1782229"/>
            <a:ext cx="7219048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29" y="1268760"/>
            <a:ext cx="5542857" cy="19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40189"/>
            <a:ext cx="5400000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9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，什么是线性表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，线性表的存储方式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LinkedList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27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，零个或者多个元素的有限序列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，最多有一个前驱或者后继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，顺序表，单</a:t>
            </a:r>
            <a:r>
              <a:rPr lang="zh-CN" altLang="en-US" dirty="0" smtClean="0"/>
              <a:t>链表，循环链表，双向链表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03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顺序存储：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连续的存储空间依次存储线性表的数据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数据快速访问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插入删除数据慢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ArrayList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62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链式存储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单链表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任意的存储单元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数据信息和后继元素地址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17032"/>
            <a:ext cx="6771428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2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链式存储</a:t>
            </a:r>
            <a:r>
              <a:rPr lang="en-US" altLang="zh-CN" dirty="0" smtClean="0"/>
              <a:t>-</a:t>
            </a:r>
            <a:r>
              <a:rPr lang="zh-CN" altLang="en-US" dirty="0" smtClean="0"/>
              <a:t>循环链表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类似单链表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将终端节点的指针指向头节点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863181"/>
            <a:ext cx="7095238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4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链式存储</a:t>
            </a:r>
            <a:r>
              <a:rPr lang="en-US" altLang="zh-CN" dirty="0" smtClean="0"/>
              <a:t>-</a:t>
            </a:r>
            <a:r>
              <a:rPr lang="zh-CN" altLang="en-US" dirty="0" smtClean="0"/>
              <a:t>双向链表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36912"/>
            <a:ext cx="4581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5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95" y="2367095"/>
            <a:ext cx="7323809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header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7056784" cy="16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9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128</Words>
  <Application>Microsoft Office PowerPoint</Application>
  <PresentationFormat>全屏显示(4:3)</PresentationFormat>
  <Paragraphs>45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Verdana</vt:lpstr>
      <vt:lpstr>Office 主题</vt:lpstr>
      <vt:lpstr>LinkedList集合</vt:lpstr>
      <vt:lpstr>线性表</vt:lpstr>
      <vt:lpstr>线性表</vt:lpstr>
      <vt:lpstr>存储方式</vt:lpstr>
      <vt:lpstr>存储方式</vt:lpstr>
      <vt:lpstr>存储方式</vt:lpstr>
      <vt:lpstr>存储方式</vt:lpstr>
      <vt:lpstr>LinkedList</vt:lpstr>
      <vt:lpstr>初始化</vt:lpstr>
      <vt:lpstr>初始化</vt:lpstr>
      <vt:lpstr>数据添加</vt:lpstr>
      <vt:lpstr>数据添加</vt:lpstr>
      <vt:lpstr>数据查找</vt:lpstr>
      <vt:lpstr>数据删除</vt:lpstr>
      <vt:lpstr>数据添加</vt:lpstr>
      <vt:lpstr>迭代</vt:lpstr>
      <vt:lpstr>迭代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卢钰洲</dc:creator>
  <cp:lastModifiedBy>user</cp:lastModifiedBy>
  <cp:revision>354</cp:revision>
  <dcterms:created xsi:type="dcterms:W3CDTF">2015-06-01T04:03:11Z</dcterms:created>
  <dcterms:modified xsi:type="dcterms:W3CDTF">2017-07-06T05:31:36Z</dcterms:modified>
</cp:coreProperties>
</file>