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8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4" r:id="rId11"/>
    <p:sldId id="308" r:id="rId12"/>
    <p:sldId id="307" r:id="rId13"/>
    <p:sldId id="306" r:id="rId14"/>
    <p:sldId id="305" r:id="rId15"/>
    <p:sldId id="25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8" autoAdjust="0"/>
  </p:normalViewPr>
  <p:slideViewPr>
    <p:cSldViewPr>
      <p:cViewPr varScale="1">
        <p:scale>
          <a:sx n="68" d="100"/>
          <a:sy n="68" d="100"/>
        </p:scale>
        <p:origin x="372" y="60"/>
      </p:cViewPr>
      <p:guideLst>
        <p:guide orient="horz" pos="2160"/>
        <p:guide pos="2880"/>
        <p:guide pos="26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985E6-8D93-4C1D-A4DF-38D96B2CF6B8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9FE90-F4AE-4C83-A6A6-65EE3819D9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40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394E-A5B8-4FB6-9AAD-BE101E4C2083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62CEF-12F9-491D-851C-E4CE417ADA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53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209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7" r:id="rId6"/>
    <p:sldLayoutId id="2147483658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85720" y="1571612"/>
            <a:ext cx="5542384" cy="1470025"/>
          </a:xfrm>
        </p:spPr>
        <p:txBody>
          <a:bodyPr/>
          <a:lstStyle/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071538" y="3000372"/>
            <a:ext cx="4081637" cy="9361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神州专车调度组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3347864" y="3720452"/>
            <a:ext cx="10801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tint val="75000"/>
                  </a:schemeClr>
                </a:solidFill>
              </a:rPr>
              <a:t>邢利超</a:t>
            </a:r>
          </a:p>
        </p:txBody>
      </p:sp>
    </p:spTree>
    <p:extLst>
      <p:ext uri="{BB962C8B-B14F-4D97-AF65-F5344CB8AC3E}">
        <p14:creationId xmlns:p14="http://schemas.microsoft.com/office/powerpoint/2010/main" val="12764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扰动函数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8" y="1417638"/>
            <a:ext cx="8266902" cy="474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94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右</a:t>
            </a:r>
            <a:r>
              <a:rPr lang="zh-CN" altLang="en-US" dirty="0"/>
              <a:t>位移</a:t>
            </a:r>
            <a:r>
              <a:rPr lang="en-US" altLang="zh-CN" dirty="0"/>
              <a:t>16</a:t>
            </a:r>
            <a:r>
              <a:rPr lang="zh-CN" altLang="en-US" dirty="0"/>
              <a:t>位，正好是</a:t>
            </a:r>
            <a:r>
              <a:rPr lang="en-US" altLang="zh-CN" dirty="0"/>
              <a:t>32bit</a:t>
            </a:r>
            <a:r>
              <a:rPr lang="zh-CN" altLang="en-US" dirty="0"/>
              <a:t>的一半，自己的高半区和低半区做异或，就是为了混合原始哈希码的</a:t>
            </a:r>
            <a:r>
              <a:rPr lang="zh-CN" altLang="en-US" dirty="0" smtClean="0"/>
              <a:t>高位 和</a:t>
            </a:r>
            <a:r>
              <a:rPr lang="zh-CN" altLang="en-US" dirty="0"/>
              <a:t>低位，以此来加大低位的随机性。而且混合后的低位掺杂了高位的部分特征，这样高位的信息</a:t>
            </a:r>
            <a:r>
              <a:rPr lang="zh-CN" altLang="en-US" dirty="0" smtClean="0"/>
              <a:t>也被</a:t>
            </a:r>
            <a:r>
              <a:rPr lang="zh-CN" altLang="en-US" dirty="0"/>
              <a:t>变相保留下来</a:t>
            </a:r>
          </a:p>
        </p:txBody>
      </p:sp>
    </p:spTree>
    <p:extLst>
      <p:ext uri="{BB962C8B-B14F-4D97-AF65-F5344CB8AC3E}">
        <p14:creationId xmlns:p14="http://schemas.microsoft.com/office/powerpoint/2010/main" val="201033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，取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获取存储下标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，判断是否有已存在的</a:t>
            </a:r>
            <a:r>
              <a:rPr lang="en-US" altLang="zh-CN" dirty="0" smtClean="0"/>
              <a:t>key</a:t>
            </a:r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，将数据存放在数组中，（如果有数据将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指向原有数据）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47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因子 * </a:t>
            </a:r>
            <a:r>
              <a:rPr lang="en-US" altLang="zh-CN" dirty="0" smtClean="0"/>
              <a:t>length &lt;= size map</a:t>
            </a:r>
            <a:r>
              <a:rPr lang="zh-CN" altLang="en-US" dirty="0" smtClean="0"/>
              <a:t>会进行扩容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length </a:t>
            </a:r>
            <a:r>
              <a:rPr lang="zh-CN" altLang="en-US" dirty="0" smtClean="0"/>
              <a:t>扩大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，数据重新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20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开始依次进行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直到最后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80" name="Picture 8" descr="http://images.cnitblog.com/blog/381060/201401/1521283473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7638"/>
            <a:ext cx="33147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72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9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HashMap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存储结构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存取过程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12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HashMap</a:t>
            </a:r>
            <a:r>
              <a:rPr lang="zh-CN" altLang="en-US" dirty="0"/>
              <a:t>是基于哈希表的 </a:t>
            </a:r>
            <a:r>
              <a:rPr lang="en-US" altLang="zh-CN" dirty="0"/>
              <a:t>Map </a:t>
            </a:r>
            <a:r>
              <a:rPr lang="zh-CN" altLang="en-US" dirty="0"/>
              <a:t>接口的实现</a:t>
            </a:r>
            <a:r>
              <a:rPr lang="zh-CN" altLang="en-US" dirty="0" smtClean="0"/>
              <a:t>，以</a:t>
            </a:r>
            <a:r>
              <a:rPr lang="en-US" altLang="zh-CN" dirty="0"/>
              <a:t>key-value</a:t>
            </a:r>
            <a:r>
              <a:rPr lang="zh-CN" altLang="en-US" dirty="0" smtClean="0"/>
              <a:t>的存储数据的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集合。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zh-CN" altLang="en-US" dirty="0"/>
              <a:t>根据</a:t>
            </a:r>
            <a:r>
              <a:rPr lang="en-US" altLang="zh-CN" dirty="0"/>
              <a:t>hash</a:t>
            </a:r>
            <a:r>
              <a:rPr lang="zh-CN" altLang="en-US" dirty="0" smtClean="0"/>
              <a:t>算法快速的通过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值获取到</a:t>
            </a:r>
            <a:r>
              <a:rPr lang="en-US" altLang="zh-CN" dirty="0" smtClean="0"/>
              <a:t>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0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继承关系</a:t>
            </a:r>
            <a:endParaRPr lang="zh-CN" altLang="en-US" dirty="0"/>
          </a:p>
        </p:txBody>
      </p:sp>
      <p:pic>
        <p:nvPicPr>
          <p:cNvPr id="1026" name="Picture 2" descr="http://files.jb51.net/file_images/article/201311/20131105110546.jpg?2013105112059&amp;_=55436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73" y="1628800"/>
            <a:ext cx="2021253" cy="343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90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数组加链表的形式</a:t>
            </a:r>
            <a:endParaRPr lang="zh-CN" altLang="en-US" dirty="0"/>
          </a:p>
        </p:txBody>
      </p:sp>
      <p:pic>
        <p:nvPicPr>
          <p:cNvPr id="8" name="Picture 2" descr="http://images.cnitblog.com/blog/381060/201401/1521283473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362" y="1600200"/>
            <a:ext cx="3316040" cy="406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10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，数组长度（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，默认因子（</a:t>
            </a:r>
            <a:r>
              <a:rPr lang="en-US" altLang="zh-CN" dirty="0" smtClean="0"/>
              <a:t>0.75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852936"/>
            <a:ext cx="6980952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24" y="1700808"/>
            <a:ext cx="7580952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1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key 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值（值范围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40</a:t>
            </a:r>
            <a:r>
              <a:rPr lang="zh-CN" altLang="en-US" dirty="0" smtClean="0"/>
              <a:t>亿映射空间）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扰动函数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数组长度与运算（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长度 </a:t>
            </a:r>
            <a:r>
              <a:rPr lang="en-US" altLang="zh-CN" dirty="0" smtClean="0"/>
              <a:t>2^n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90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US" altLang="zh-CN" dirty="0" err="1" smtClean="0"/>
              <a:t>hashCode</a:t>
            </a:r>
            <a:r>
              <a:rPr lang="en-US" altLang="zh-CN" dirty="0" smtClean="0"/>
              <a:t> &amp; length-1 = </a:t>
            </a:r>
            <a:r>
              <a:rPr lang="zh-CN" altLang="en-US" dirty="0" smtClean="0"/>
              <a:t>数组下标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10100101 </a:t>
            </a:r>
            <a:r>
              <a:rPr lang="en-US" altLang="zh-CN" dirty="0"/>
              <a:t>11000100 00100101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&amp;  00000000 00000000 00001111</a:t>
            </a:r>
          </a:p>
          <a:p>
            <a:pPr marL="0" indent="0">
              <a:buNone/>
            </a:pPr>
            <a:r>
              <a:rPr lang="en-US" altLang="zh-CN" dirty="0" smtClean="0"/>
              <a:t>  -------------------------------------</a:t>
            </a:r>
          </a:p>
          <a:p>
            <a:pPr marL="0" indent="0">
              <a:buNone/>
            </a:pPr>
            <a:r>
              <a:rPr lang="en-US" altLang="zh-CN" dirty="0" smtClean="0"/>
              <a:t>    00000000 00000000 00000101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60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255</Words>
  <Application>Microsoft Office PowerPoint</Application>
  <PresentationFormat>全屏显示(4:3)</PresentationFormat>
  <Paragraphs>48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Verdana</vt:lpstr>
      <vt:lpstr>Office 主题</vt:lpstr>
      <vt:lpstr>HashMap集合</vt:lpstr>
      <vt:lpstr>PowerPoint 演示文稿</vt:lpstr>
      <vt:lpstr>PowerPoint 演示文稿</vt:lpstr>
      <vt:lpstr>继承关系</vt:lpstr>
      <vt:lpstr>数据结构</vt:lpstr>
      <vt:lpstr>初始化</vt:lpstr>
      <vt:lpstr>构造方法</vt:lpstr>
      <vt:lpstr>Hash算法</vt:lpstr>
      <vt:lpstr>PowerPoint 演示文稿</vt:lpstr>
      <vt:lpstr>扰动函数</vt:lpstr>
      <vt:lpstr>PowerPoint 演示文稿</vt:lpstr>
      <vt:lpstr>存储实现</vt:lpstr>
      <vt:lpstr>扩容</vt:lpstr>
      <vt:lpstr>数据的迭代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卢钰洲</dc:creator>
  <cp:lastModifiedBy>user</cp:lastModifiedBy>
  <cp:revision>406</cp:revision>
  <dcterms:created xsi:type="dcterms:W3CDTF">2015-06-01T04:03:11Z</dcterms:created>
  <dcterms:modified xsi:type="dcterms:W3CDTF">2017-08-31T12:11:46Z</dcterms:modified>
</cp:coreProperties>
</file>