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68" r:id="rId4"/>
    <p:sldId id="264" r:id="rId5"/>
    <p:sldId id="259" r:id="rId6"/>
    <p:sldId id="260" r:id="rId7"/>
    <p:sldId id="261" r:id="rId8"/>
    <p:sldId id="262" r:id="rId9"/>
    <p:sldId id="263" r:id="rId10"/>
    <p:sldId id="269"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107" d="100"/>
          <a:sy n="107" d="100"/>
        </p:scale>
        <p:origin x="1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A9AAB-6A53-469C-A688-E7C84C4F12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280E495-852D-47F2-8EA3-6252DDAD4861}">
      <dgm:prSet phldrT="[文本]"/>
      <dgm:spPr>
        <a:noFill/>
      </dgm:spPr>
      <dgm:t>
        <a:bodyPr/>
        <a:lstStyle/>
        <a:p>
          <a:r>
            <a:rPr lang="en-US" altLang="zh-CN" dirty="0">
              <a:solidFill>
                <a:schemeClr val="tx1"/>
              </a:solidFill>
            </a:rPr>
            <a:t>2.</a:t>
          </a:r>
          <a:r>
            <a:rPr lang="zh-CN" altLang="en-US" dirty="0">
              <a:solidFill>
                <a:schemeClr val="tx1"/>
              </a:solidFill>
            </a:rPr>
            <a:t>代理应用场景</a:t>
          </a:r>
        </a:p>
      </dgm:t>
    </dgm:pt>
    <dgm:pt modelId="{E5429CF2-7E45-4A01-A236-2B54BFE09588}" type="parTrans" cxnId="{23859EC7-39C1-42BE-B5A5-F142FB82F8B0}">
      <dgm:prSet/>
      <dgm:spPr/>
      <dgm:t>
        <a:bodyPr/>
        <a:lstStyle/>
        <a:p>
          <a:endParaRPr lang="zh-CN" altLang="en-US">
            <a:solidFill>
              <a:schemeClr val="tx1"/>
            </a:solidFill>
          </a:endParaRPr>
        </a:p>
      </dgm:t>
    </dgm:pt>
    <dgm:pt modelId="{87D644A2-048D-4E01-9530-99DF7B35E946}" type="sibTrans" cxnId="{23859EC7-39C1-42BE-B5A5-F142FB82F8B0}">
      <dgm:prSet/>
      <dgm:spPr/>
      <dgm:t>
        <a:bodyPr/>
        <a:lstStyle/>
        <a:p>
          <a:endParaRPr lang="zh-CN" altLang="en-US">
            <a:solidFill>
              <a:schemeClr val="tx1"/>
            </a:solidFill>
          </a:endParaRPr>
        </a:p>
      </dgm:t>
    </dgm:pt>
    <dgm:pt modelId="{38605F6F-8AEF-40D6-B90A-5D0C36AABBEF}">
      <dgm:prSet/>
      <dgm:spPr>
        <a:noFill/>
      </dgm:spPr>
      <dgm:t>
        <a:bodyPr/>
        <a:lstStyle/>
        <a:p>
          <a:r>
            <a:rPr lang="en-US" altLang="zh-CN" dirty="0">
              <a:solidFill>
                <a:schemeClr val="tx1"/>
              </a:solidFill>
            </a:rPr>
            <a:t>3.</a:t>
          </a:r>
          <a:r>
            <a:rPr lang="zh-CN" altLang="en-US" dirty="0">
              <a:solidFill>
                <a:schemeClr val="tx1"/>
              </a:solidFill>
            </a:rPr>
            <a:t>代理图解</a:t>
          </a:r>
        </a:p>
      </dgm:t>
    </dgm:pt>
    <dgm:pt modelId="{BD446445-749B-4B6C-94BF-DF6BA417C1A5}" type="parTrans" cxnId="{64C63CAC-9C0F-4D81-A2C4-066394F83258}">
      <dgm:prSet/>
      <dgm:spPr/>
      <dgm:t>
        <a:bodyPr/>
        <a:lstStyle/>
        <a:p>
          <a:endParaRPr lang="zh-CN" altLang="en-US">
            <a:solidFill>
              <a:schemeClr val="tx1"/>
            </a:solidFill>
          </a:endParaRPr>
        </a:p>
      </dgm:t>
    </dgm:pt>
    <dgm:pt modelId="{3CF3DFF6-6618-425F-8CB2-3B1E190D4EA2}" type="sibTrans" cxnId="{64C63CAC-9C0F-4D81-A2C4-066394F83258}">
      <dgm:prSet/>
      <dgm:spPr/>
      <dgm:t>
        <a:bodyPr/>
        <a:lstStyle/>
        <a:p>
          <a:endParaRPr lang="zh-CN" altLang="en-US">
            <a:solidFill>
              <a:schemeClr val="tx1"/>
            </a:solidFill>
          </a:endParaRPr>
        </a:p>
      </dgm:t>
    </dgm:pt>
    <dgm:pt modelId="{7F767129-1FDE-46FB-8925-B168B1C69007}">
      <dgm:prSet/>
      <dgm:spPr>
        <a:noFill/>
      </dgm:spPr>
      <dgm:t>
        <a:bodyPr/>
        <a:lstStyle/>
        <a:p>
          <a:r>
            <a:rPr lang="en-US" altLang="zh-CN" dirty="0">
              <a:solidFill>
                <a:schemeClr val="tx1"/>
              </a:solidFill>
            </a:rPr>
            <a:t>4.</a:t>
          </a:r>
          <a:r>
            <a:rPr lang="zh-CN" altLang="en-US" dirty="0">
              <a:solidFill>
                <a:schemeClr val="tx1"/>
              </a:solidFill>
            </a:rPr>
            <a:t>代理的实现</a:t>
          </a:r>
          <a:r>
            <a:rPr lang="en-US" altLang="zh-CN" dirty="0">
              <a:solidFill>
                <a:schemeClr val="tx1"/>
              </a:solidFill>
            </a:rPr>
            <a:t>—</a:t>
          </a:r>
          <a:r>
            <a:rPr lang="zh-CN" altLang="en-US" dirty="0">
              <a:solidFill>
                <a:schemeClr val="tx1"/>
              </a:solidFill>
            </a:rPr>
            <a:t>静态代理</a:t>
          </a:r>
        </a:p>
      </dgm:t>
    </dgm:pt>
    <dgm:pt modelId="{B50BC0B3-2D50-485C-BFB7-30AF2C374A64}" type="parTrans" cxnId="{4AF14E71-9363-461D-BEB7-5B5392251B25}">
      <dgm:prSet/>
      <dgm:spPr/>
      <dgm:t>
        <a:bodyPr/>
        <a:lstStyle/>
        <a:p>
          <a:endParaRPr lang="zh-CN" altLang="en-US">
            <a:solidFill>
              <a:schemeClr val="tx1"/>
            </a:solidFill>
          </a:endParaRPr>
        </a:p>
      </dgm:t>
    </dgm:pt>
    <dgm:pt modelId="{092B8FD9-02B6-4F31-9DCF-32F066039D5E}" type="sibTrans" cxnId="{4AF14E71-9363-461D-BEB7-5B5392251B25}">
      <dgm:prSet/>
      <dgm:spPr/>
      <dgm:t>
        <a:bodyPr/>
        <a:lstStyle/>
        <a:p>
          <a:endParaRPr lang="zh-CN" altLang="en-US">
            <a:solidFill>
              <a:schemeClr val="tx1"/>
            </a:solidFill>
          </a:endParaRPr>
        </a:p>
      </dgm:t>
    </dgm:pt>
    <dgm:pt modelId="{983E4E22-F2C6-43C7-89DD-8057D346A96B}">
      <dgm:prSet/>
      <dgm:spPr>
        <a:noFill/>
      </dgm:spPr>
      <dgm:t>
        <a:bodyPr/>
        <a:lstStyle/>
        <a:p>
          <a:r>
            <a:rPr lang="en-US" altLang="zh-CN" dirty="0">
              <a:solidFill>
                <a:schemeClr val="tx1"/>
              </a:solidFill>
            </a:rPr>
            <a:t>5.</a:t>
          </a:r>
          <a:r>
            <a:rPr lang="zh-CN" altLang="en-US" dirty="0">
              <a:solidFill>
                <a:schemeClr val="tx1"/>
              </a:solidFill>
            </a:rPr>
            <a:t>代理的实现</a:t>
          </a:r>
          <a:r>
            <a:rPr lang="en-US" altLang="zh-CN" dirty="0">
              <a:solidFill>
                <a:schemeClr val="tx1"/>
              </a:solidFill>
            </a:rPr>
            <a:t>—</a:t>
          </a:r>
          <a:r>
            <a:rPr lang="zh-CN" altLang="en-US" dirty="0">
              <a:solidFill>
                <a:schemeClr val="tx1"/>
              </a:solidFill>
            </a:rPr>
            <a:t>动态代理</a:t>
          </a:r>
        </a:p>
      </dgm:t>
    </dgm:pt>
    <dgm:pt modelId="{7CF72B3D-4D8C-4BC5-AD29-718525FB5C56}" type="parTrans" cxnId="{B32DC945-DD22-435B-80A3-E141D24485E5}">
      <dgm:prSet/>
      <dgm:spPr/>
      <dgm:t>
        <a:bodyPr/>
        <a:lstStyle/>
        <a:p>
          <a:endParaRPr lang="zh-CN" altLang="en-US">
            <a:solidFill>
              <a:schemeClr val="tx1"/>
            </a:solidFill>
          </a:endParaRPr>
        </a:p>
      </dgm:t>
    </dgm:pt>
    <dgm:pt modelId="{607BF253-37BD-4256-B68B-897E29DECF9B}" type="sibTrans" cxnId="{B32DC945-DD22-435B-80A3-E141D24485E5}">
      <dgm:prSet/>
      <dgm:spPr/>
      <dgm:t>
        <a:bodyPr/>
        <a:lstStyle/>
        <a:p>
          <a:endParaRPr lang="zh-CN" altLang="en-US">
            <a:solidFill>
              <a:schemeClr val="tx1"/>
            </a:solidFill>
          </a:endParaRPr>
        </a:p>
      </dgm:t>
    </dgm:pt>
    <dgm:pt modelId="{CA90EAA3-95FB-462A-ACAD-87951C000C61}">
      <dgm:prSet/>
      <dgm:spPr>
        <a:noFill/>
      </dgm:spPr>
      <dgm:t>
        <a:bodyPr/>
        <a:lstStyle/>
        <a:p>
          <a:endParaRPr lang="zh-CN" altLang="en-US" dirty="0">
            <a:solidFill>
              <a:schemeClr val="tx1"/>
            </a:solidFill>
          </a:endParaRPr>
        </a:p>
      </dgm:t>
    </dgm:pt>
    <dgm:pt modelId="{4C7E2797-47FF-45F7-9320-8D017816F093}" type="parTrans" cxnId="{6012437B-D88D-4F47-AABC-7DC2C740C511}">
      <dgm:prSet/>
      <dgm:spPr/>
      <dgm:t>
        <a:bodyPr/>
        <a:lstStyle/>
        <a:p>
          <a:endParaRPr lang="zh-CN" altLang="en-US">
            <a:solidFill>
              <a:schemeClr val="tx1"/>
            </a:solidFill>
          </a:endParaRPr>
        </a:p>
      </dgm:t>
    </dgm:pt>
    <dgm:pt modelId="{1EC3D84A-1476-403F-B670-35CCB676266F}" type="sibTrans" cxnId="{6012437B-D88D-4F47-AABC-7DC2C740C511}">
      <dgm:prSet/>
      <dgm:spPr/>
      <dgm:t>
        <a:bodyPr/>
        <a:lstStyle/>
        <a:p>
          <a:endParaRPr lang="zh-CN" altLang="en-US">
            <a:solidFill>
              <a:schemeClr val="tx1"/>
            </a:solidFill>
          </a:endParaRPr>
        </a:p>
      </dgm:t>
    </dgm:pt>
    <dgm:pt modelId="{B0378282-6EC6-4BF0-9262-635441A5F3FE}">
      <dgm:prSet/>
      <dgm:spPr>
        <a:noFill/>
      </dgm:spPr>
      <dgm:t>
        <a:bodyPr/>
        <a:lstStyle/>
        <a:p>
          <a:r>
            <a:rPr lang="en-US" altLang="zh-CN" dirty="0">
              <a:solidFill>
                <a:schemeClr val="tx1"/>
              </a:solidFill>
            </a:rPr>
            <a:t>7. Spring</a:t>
          </a:r>
          <a:r>
            <a:rPr lang="zh-CN" altLang="en-US" dirty="0">
              <a:solidFill>
                <a:schemeClr val="tx1"/>
              </a:solidFill>
            </a:rPr>
            <a:t>中的代理</a:t>
          </a:r>
          <a:r>
            <a:rPr lang="en-US" altLang="zh-CN" dirty="0">
              <a:solidFill>
                <a:schemeClr val="tx1"/>
              </a:solidFill>
            </a:rPr>
            <a:t>—AOP</a:t>
          </a:r>
          <a:endParaRPr lang="zh-CN" altLang="en-US" dirty="0">
            <a:solidFill>
              <a:schemeClr val="tx1"/>
            </a:solidFill>
          </a:endParaRPr>
        </a:p>
      </dgm:t>
    </dgm:pt>
    <dgm:pt modelId="{3E0E1D96-97DA-4CE6-99F4-190BDF2F91E3}" type="parTrans" cxnId="{24D49A5E-EB02-468C-BD15-12DBCE710792}">
      <dgm:prSet/>
      <dgm:spPr/>
      <dgm:t>
        <a:bodyPr/>
        <a:lstStyle/>
        <a:p>
          <a:endParaRPr lang="zh-CN" altLang="en-US">
            <a:solidFill>
              <a:schemeClr val="tx1"/>
            </a:solidFill>
          </a:endParaRPr>
        </a:p>
      </dgm:t>
    </dgm:pt>
    <dgm:pt modelId="{32B51BAF-6220-450D-ACEA-472C40237C38}" type="sibTrans" cxnId="{24D49A5E-EB02-468C-BD15-12DBCE710792}">
      <dgm:prSet/>
      <dgm:spPr/>
      <dgm:t>
        <a:bodyPr/>
        <a:lstStyle/>
        <a:p>
          <a:endParaRPr lang="zh-CN" altLang="en-US">
            <a:solidFill>
              <a:schemeClr val="tx1"/>
            </a:solidFill>
          </a:endParaRPr>
        </a:p>
      </dgm:t>
    </dgm:pt>
    <dgm:pt modelId="{FBE11201-2F31-4D07-BCEE-FCE41D3B0039}">
      <dgm:prSet phldrT="[文本]"/>
      <dgm:spPr>
        <a:noFill/>
      </dgm:spPr>
      <dgm:t>
        <a:bodyPr/>
        <a:lstStyle/>
        <a:p>
          <a:r>
            <a:rPr lang="en-US" altLang="zh-CN" dirty="0">
              <a:solidFill>
                <a:schemeClr val="tx1"/>
              </a:solidFill>
            </a:rPr>
            <a:t>1.</a:t>
          </a:r>
          <a:r>
            <a:rPr lang="zh-CN" altLang="en-US" dirty="0">
              <a:solidFill>
                <a:schemeClr val="tx1"/>
              </a:solidFill>
            </a:rPr>
            <a:t>代理概念</a:t>
          </a:r>
        </a:p>
      </dgm:t>
    </dgm:pt>
    <dgm:pt modelId="{ED9E038D-D007-4F32-9EA1-5BF7118DB7D6}" type="parTrans" cxnId="{E6F5EB9E-F794-478F-8FC1-83143FB95E06}">
      <dgm:prSet/>
      <dgm:spPr/>
      <dgm:t>
        <a:bodyPr/>
        <a:lstStyle/>
        <a:p>
          <a:endParaRPr lang="zh-CN" altLang="en-US"/>
        </a:p>
      </dgm:t>
    </dgm:pt>
    <dgm:pt modelId="{32539182-829E-42BD-8B12-EA54BD088C3A}" type="sibTrans" cxnId="{E6F5EB9E-F794-478F-8FC1-83143FB95E06}">
      <dgm:prSet/>
      <dgm:spPr/>
      <dgm:t>
        <a:bodyPr/>
        <a:lstStyle/>
        <a:p>
          <a:endParaRPr lang="zh-CN" altLang="en-US"/>
        </a:p>
      </dgm:t>
    </dgm:pt>
    <dgm:pt modelId="{44312E49-27AA-4FDF-867E-8F754DFB3596}">
      <dgm:prSet/>
      <dgm:spPr>
        <a:noFill/>
      </dgm:spPr>
      <dgm:t>
        <a:bodyPr/>
        <a:lstStyle/>
        <a:p>
          <a:r>
            <a:rPr lang="en-US" altLang="zh-CN" dirty="0">
              <a:solidFill>
                <a:schemeClr val="tx1"/>
              </a:solidFill>
            </a:rPr>
            <a:t>6.</a:t>
          </a:r>
          <a:r>
            <a:rPr lang="zh-CN" altLang="en-US" dirty="0">
              <a:solidFill>
                <a:schemeClr val="tx1"/>
              </a:solidFill>
            </a:rPr>
            <a:t>动态代理的原理</a:t>
          </a:r>
        </a:p>
      </dgm:t>
    </dgm:pt>
    <dgm:pt modelId="{A09D02B2-61CD-45CD-8C7F-569AE2CE6863}" type="parTrans" cxnId="{0552AFB3-4F41-49EA-8D1A-A965E32B7BC7}">
      <dgm:prSet/>
      <dgm:spPr/>
      <dgm:t>
        <a:bodyPr/>
        <a:lstStyle/>
        <a:p>
          <a:endParaRPr lang="zh-CN" altLang="en-US"/>
        </a:p>
      </dgm:t>
    </dgm:pt>
    <dgm:pt modelId="{7BA2684B-8860-4B62-9BA3-B498BD12BA6E}" type="sibTrans" cxnId="{0552AFB3-4F41-49EA-8D1A-A965E32B7BC7}">
      <dgm:prSet/>
      <dgm:spPr/>
      <dgm:t>
        <a:bodyPr/>
        <a:lstStyle/>
        <a:p>
          <a:endParaRPr lang="zh-CN" altLang="en-US"/>
        </a:p>
      </dgm:t>
    </dgm:pt>
    <dgm:pt modelId="{4E5625E3-6E82-4863-82A6-B3BC96EAFF1F}" type="pres">
      <dgm:prSet presAssocID="{D55A9AAB-6A53-469C-A688-E7C84C4F1253}" presName="linear" presStyleCnt="0">
        <dgm:presLayoutVars>
          <dgm:animLvl val="lvl"/>
          <dgm:resizeHandles val="exact"/>
        </dgm:presLayoutVars>
      </dgm:prSet>
      <dgm:spPr/>
    </dgm:pt>
    <dgm:pt modelId="{835F9773-7C15-4FCC-995B-9956B89CF649}" type="pres">
      <dgm:prSet presAssocID="{FBE11201-2F31-4D07-BCEE-FCE41D3B0039}" presName="parentText" presStyleLbl="node1" presStyleIdx="0" presStyleCnt="8">
        <dgm:presLayoutVars>
          <dgm:chMax val="0"/>
          <dgm:bulletEnabled val="1"/>
        </dgm:presLayoutVars>
      </dgm:prSet>
      <dgm:spPr/>
    </dgm:pt>
    <dgm:pt modelId="{8E827CDA-D334-4D96-8C94-A290B2DA3B5B}" type="pres">
      <dgm:prSet presAssocID="{32539182-829E-42BD-8B12-EA54BD088C3A}" presName="spacer" presStyleCnt="0"/>
      <dgm:spPr/>
    </dgm:pt>
    <dgm:pt modelId="{A1E70D6D-9298-4413-9648-94CBD4FF4FB0}" type="pres">
      <dgm:prSet presAssocID="{9280E495-852D-47F2-8EA3-6252DDAD4861}" presName="parentText" presStyleLbl="node1" presStyleIdx="1" presStyleCnt="8">
        <dgm:presLayoutVars>
          <dgm:chMax val="0"/>
          <dgm:bulletEnabled val="1"/>
        </dgm:presLayoutVars>
      </dgm:prSet>
      <dgm:spPr/>
    </dgm:pt>
    <dgm:pt modelId="{4FDFA404-AA9B-4BF5-B3E5-0677F2D48515}" type="pres">
      <dgm:prSet presAssocID="{87D644A2-048D-4E01-9530-99DF7B35E946}" presName="spacer" presStyleCnt="0"/>
      <dgm:spPr/>
    </dgm:pt>
    <dgm:pt modelId="{AF3BE270-EECB-4C4A-92EB-F2D1FF39B00E}" type="pres">
      <dgm:prSet presAssocID="{38605F6F-8AEF-40D6-B90A-5D0C36AABBEF}" presName="parentText" presStyleLbl="node1" presStyleIdx="2" presStyleCnt="8">
        <dgm:presLayoutVars>
          <dgm:chMax val="0"/>
          <dgm:bulletEnabled val="1"/>
        </dgm:presLayoutVars>
      </dgm:prSet>
      <dgm:spPr/>
    </dgm:pt>
    <dgm:pt modelId="{1081DD6C-0EB7-4909-B2CD-291916C4FC15}" type="pres">
      <dgm:prSet presAssocID="{3CF3DFF6-6618-425F-8CB2-3B1E190D4EA2}" presName="spacer" presStyleCnt="0"/>
      <dgm:spPr/>
    </dgm:pt>
    <dgm:pt modelId="{4C0B6000-3BA0-4BAF-A7A5-6E0F13A8F4FD}" type="pres">
      <dgm:prSet presAssocID="{7F767129-1FDE-46FB-8925-B168B1C69007}" presName="parentText" presStyleLbl="node1" presStyleIdx="3" presStyleCnt="8">
        <dgm:presLayoutVars>
          <dgm:chMax val="0"/>
          <dgm:bulletEnabled val="1"/>
        </dgm:presLayoutVars>
      </dgm:prSet>
      <dgm:spPr/>
    </dgm:pt>
    <dgm:pt modelId="{8CBD932D-F666-4289-B963-1B2923BCDC5C}" type="pres">
      <dgm:prSet presAssocID="{092B8FD9-02B6-4F31-9DCF-32F066039D5E}" presName="spacer" presStyleCnt="0"/>
      <dgm:spPr/>
    </dgm:pt>
    <dgm:pt modelId="{3C72FDE5-9BA8-4D96-A7BF-220B723520AC}" type="pres">
      <dgm:prSet presAssocID="{983E4E22-F2C6-43C7-89DD-8057D346A96B}" presName="parentText" presStyleLbl="node1" presStyleIdx="4" presStyleCnt="8">
        <dgm:presLayoutVars>
          <dgm:chMax val="0"/>
          <dgm:bulletEnabled val="1"/>
        </dgm:presLayoutVars>
      </dgm:prSet>
      <dgm:spPr/>
    </dgm:pt>
    <dgm:pt modelId="{E8C06531-0A37-4553-BED2-743E836EFFAE}" type="pres">
      <dgm:prSet presAssocID="{607BF253-37BD-4256-B68B-897E29DECF9B}" presName="spacer" presStyleCnt="0"/>
      <dgm:spPr/>
    </dgm:pt>
    <dgm:pt modelId="{6B1F0D57-0BD1-494E-81DC-199CCE1BACAE}" type="pres">
      <dgm:prSet presAssocID="{44312E49-27AA-4FDF-867E-8F754DFB3596}" presName="parentText" presStyleLbl="node1" presStyleIdx="5" presStyleCnt="8">
        <dgm:presLayoutVars>
          <dgm:chMax val="0"/>
          <dgm:bulletEnabled val="1"/>
        </dgm:presLayoutVars>
      </dgm:prSet>
      <dgm:spPr/>
    </dgm:pt>
    <dgm:pt modelId="{12C72F37-102B-4D39-9C1A-BF87823399E3}" type="pres">
      <dgm:prSet presAssocID="{7BA2684B-8860-4B62-9BA3-B498BD12BA6E}" presName="spacer" presStyleCnt="0"/>
      <dgm:spPr/>
    </dgm:pt>
    <dgm:pt modelId="{41E6C678-A866-45A1-9E62-4F50B6BF2563}" type="pres">
      <dgm:prSet presAssocID="{CA90EAA3-95FB-462A-ACAD-87951C000C61}" presName="parentText" presStyleLbl="node1" presStyleIdx="6" presStyleCnt="8">
        <dgm:presLayoutVars>
          <dgm:chMax val="0"/>
          <dgm:bulletEnabled val="1"/>
        </dgm:presLayoutVars>
      </dgm:prSet>
      <dgm:spPr/>
    </dgm:pt>
    <dgm:pt modelId="{5F791289-E43B-4D65-9E78-F596CD2E8EB2}" type="pres">
      <dgm:prSet presAssocID="{1EC3D84A-1476-403F-B670-35CCB676266F}" presName="spacer" presStyleCnt="0"/>
      <dgm:spPr/>
    </dgm:pt>
    <dgm:pt modelId="{4971F78E-9F5F-42F5-A275-22C4EDA9DF45}" type="pres">
      <dgm:prSet presAssocID="{B0378282-6EC6-4BF0-9262-635441A5F3FE}" presName="parentText" presStyleLbl="node1" presStyleIdx="7" presStyleCnt="8" custLinFactY="-100000" custLinFactNeighborX="5" custLinFactNeighborY="-186093">
        <dgm:presLayoutVars>
          <dgm:chMax val="0"/>
          <dgm:bulletEnabled val="1"/>
        </dgm:presLayoutVars>
      </dgm:prSet>
      <dgm:spPr/>
    </dgm:pt>
  </dgm:ptLst>
  <dgm:cxnLst>
    <dgm:cxn modelId="{38DBB401-E61D-4FA3-8B0D-770A955920A5}" type="presOf" srcId="{FBE11201-2F31-4D07-BCEE-FCE41D3B0039}" destId="{835F9773-7C15-4FCC-995B-9956B89CF649}" srcOrd="0" destOrd="0" presId="urn:microsoft.com/office/officeart/2005/8/layout/vList2"/>
    <dgm:cxn modelId="{73D6AF1C-B4CE-4B02-8387-ACF4C0A067C8}" type="presOf" srcId="{44312E49-27AA-4FDF-867E-8F754DFB3596}" destId="{6B1F0D57-0BD1-494E-81DC-199CCE1BACAE}" srcOrd="0" destOrd="0" presId="urn:microsoft.com/office/officeart/2005/8/layout/vList2"/>
    <dgm:cxn modelId="{03CAA233-AC3D-412D-95C7-EF8E2DE351D9}" type="presOf" srcId="{D55A9AAB-6A53-469C-A688-E7C84C4F1253}" destId="{4E5625E3-6E82-4863-82A6-B3BC96EAFF1F}" srcOrd="0" destOrd="0" presId="urn:microsoft.com/office/officeart/2005/8/layout/vList2"/>
    <dgm:cxn modelId="{5F5AC15D-6302-4229-9256-B5D9E1604AD0}" type="presOf" srcId="{38605F6F-8AEF-40D6-B90A-5D0C36AABBEF}" destId="{AF3BE270-EECB-4C4A-92EB-F2D1FF39B00E}" srcOrd="0" destOrd="0" presId="urn:microsoft.com/office/officeart/2005/8/layout/vList2"/>
    <dgm:cxn modelId="{24D49A5E-EB02-468C-BD15-12DBCE710792}" srcId="{D55A9AAB-6A53-469C-A688-E7C84C4F1253}" destId="{B0378282-6EC6-4BF0-9262-635441A5F3FE}" srcOrd="7" destOrd="0" parTransId="{3E0E1D96-97DA-4CE6-99F4-190BDF2F91E3}" sibTransId="{32B51BAF-6220-450D-ACEA-472C40237C38}"/>
    <dgm:cxn modelId="{B32DC945-DD22-435B-80A3-E141D24485E5}" srcId="{D55A9AAB-6A53-469C-A688-E7C84C4F1253}" destId="{983E4E22-F2C6-43C7-89DD-8057D346A96B}" srcOrd="4" destOrd="0" parTransId="{7CF72B3D-4D8C-4BC5-AD29-718525FB5C56}" sibTransId="{607BF253-37BD-4256-B68B-897E29DECF9B}"/>
    <dgm:cxn modelId="{AB88674A-06B5-46B4-B74F-26FD993AB2D1}" type="presOf" srcId="{CA90EAA3-95FB-462A-ACAD-87951C000C61}" destId="{41E6C678-A866-45A1-9E62-4F50B6BF2563}" srcOrd="0" destOrd="0" presId="urn:microsoft.com/office/officeart/2005/8/layout/vList2"/>
    <dgm:cxn modelId="{819E7A6C-E181-42FB-9914-0C1EA51EA537}" type="presOf" srcId="{983E4E22-F2C6-43C7-89DD-8057D346A96B}" destId="{3C72FDE5-9BA8-4D96-A7BF-220B723520AC}" srcOrd="0" destOrd="0" presId="urn:microsoft.com/office/officeart/2005/8/layout/vList2"/>
    <dgm:cxn modelId="{4AF14E71-9363-461D-BEB7-5B5392251B25}" srcId="{D55A9AAB-6A53-469C-A688-E7C84C4F1253}" destId="{7F767129-1FDE-46FB-8925-B168B1C69007}" srcOrd="3" destOrd="0" parTransId="{B50BC0B3-2D50-485C-BFB7-30AF2C374A64}" sibTransId="{092B8FD9-02B6-4F31-9DCF-32F066039D5E}"/>
    <dgm:cxn modelId="{6012437B-D88D-4F47-AABC-7DC2C740C511}" srcId="{D55A9AAB-6A53-469C-A688-E7C84C4F1253}" destId="{CA90EAA3-95FB-462A-ACAD-87951C000C61}" srcOrd="6" destOrd="0" parTransId="{4C7E2797-47FF-45F7-9320-8D017816F093}" sibTransId="{1EC3D84A-1476-403F-B670-35CCB676266F}"/>
    <dgm:cxn modelId="{36A3917B-CB3F-44DA-AF34-1424E7175A39}" type="presOf" srcId="{7F767129-1FDE-46FB-8925-B168B1C69007}" destId="{4C0B6000-3BA0-4BAF-A7A5-6E0F13A8F4FD}" srcOrd="0" destOrd="0" presId="urn:microsoft.com/office/officeart/2005/8/layout/vList2"/>
    <dgm:cxn modelId="{FEE1778E-6954-466A-8477-FC0360493F34}" type="presOf" srcId="{9280E495-852D-47F2-8EA3-6252DDAD4861}" destId="{A1E70D6D-9298-4413-9648-94CBD4FF4FB0}" srcOrd="0" destOrd="0" presId="urn:microsoft.com/office/officeart/2005/8/layout/vList2"/>
    <dgm:cxn modelId="{E6F5EB9E-F794-478F-8FC1-83143FB95E06}" srcId="{D55A9AAB-6A53-469C-A688-E7C84C4F1253}" destId="{FBE11201-2F31-4D07-BCEE-FCE41D3B0039}" srcOrd="0" destOrd="0" parTransId="{ED9E038D-D007-4F32-9EA1-5BF7118DB7D6}" sibTransId="{32539182-829E-42BD-8B12-EA54BD088C3A}"/>
    <dgm:cxn modelId="{64C63CAC-9C0F-4D81-A2C4-066394F83258}" srcId="{D55A9AAB-6A53-469C-A688-E7C84C4F1253}" destId="{38605F6F-8AEF-40D6-B90A-5D0C36AABBEF}" srcOrd="2" destOrd="0" parTransId="{BD446445-749B-4B6C-94BF-DF6BA417C1A5}" sibTransId="{3CF3DFF6-6618-425F-8CB2-3B1E190D4EA2}"/>
    <dgm:cxn modelId="{0552AFB3-4F41-49EA-8D1A-A965E32B7BC7}" srcId="{D55A9AAB-6A53-469C-A688-E7C84C4F1253}" destId="{44312E49-27AA-4FDF-867E-8F754DFB3596}" srcOrd="5" destOrd="0" parTransId="{A09D02B2-61CD-45CD-8C7F-569AE2CE6863}" sibTransId="{7BA2684B-8860-4B62-9BA3-B498BD12BA6E}"/>
    <dgm:cxn modelId="{5A2F14BA-9121-454F-B5C4-FC92932E097C}" type="presOf" srcId="{B0378282-6EC6-4BF0-9262-635441A5F3FE}" destId="{4971F78E-9F5F-42F5-A275-22C4EDA9DF45}" srcOrd="0" destOrd="0" presId="urn:microsoft.com/office/officeart/2005/8/layout/vList2"/>
    <dgm:cxn modelId="{23859EC7-39C1-42BE-B5A5-F142FB82F8B0}" srcId="{D55A9AAB-6A53-469C-A688-E7C84C4F1253}" destId="{9280E495-852D-47F2-8EA3-6252DDAD4861}" srcOrd="1" destOrd="0" parTransId="{E5429CF2-7E45-4A01-A236-2B54BFE09588}" sibTransId="{87D644A2-048D-4E01-9530-99DF7B35E946}"/>
    <dgm:cxn modelId="{2E5E26B4-74EC-4665-B68B-EC366A4241E8}" type="presParOf" srcId="{4E5625E3-6E82-4863-82A6-B3BC96EAFF1F}" destId="{835F9773-7C15-4FCC-995B-9956B89CF649}" srcOrd="0" destOrd="0" presId="urn:microsoft.com/office/officeart/2005/8/layout/vList2"/>
    <dgm:cxn modelId="{E441B895-83A2-4C9B-91D5-324694C645D9}" type="presParOf" srcId="{4E5625E3-6E82-4863-82A6-B3BC96EAFF1F}" destId="{8E827CDA-D334-4D96-8C94-A290B2DA3B5B}" srcOrd="1" destOrd="0" presId="urn:microsoft.com/office/officeart/2005/8/layout/vList2"/>
    <dgm:cxn modelId="{4AC380CA-662F-4731-A78A-AE78E4C1A7A3}" type="presParOf" srcId="{4E5625E3-6E82-4863-82A6-B3BC96EAFF1F}" destId="{A1E70D6D-9298-4413-9648-94CBD4FF4FB0}" srcOrd="2" destOrd="0" presId="urn:microsoft.com/office/officeart/2005/8/layout/vList2"/>
    <dgm:cxn modelId="{50069320-03E1-4838-A761-53C3DD7EB292}" type="presParOf" srcId="{4E5625E3-6E82-4863-82A6-B3BC96EAFF1F}" destId="{4FDFA404-AA9B-4BF5-B3E5-0677F2D48515}" srcOrd="3" destOrd="0" presId="urn:microsoft.com/office/officeart/2005/8/layout/vList2"/>
    <dgm:cxn modelId="{4AA2CC38-F557-44EF-813A-4623146A086C}" type="presParOf" srcId="{4E5625E3-6E82-4863-82A6-B3BC96EAFF1F}" destId="{AF3BE270-EECB-4C4A-92EB-F2D1FF39B00E}" srcOrd="4" destOrd="0" presId="urn:microsoft.com/office/officeart/2005/8/layout/vList2"/>
    <dgm:cxn modelId="{BACCEC59-D3BA-4BB4-BE54-1362EAB5CEAF}" type="presParOf" srcId="{4E5625E3-6E82-4863-82A6-B3BC96EAFF1F}" destId="{1081DD6C-0EB7-4909-B2CD-291916C4FC15}" srcOrd="5" destOrd="0" presId="urn:microsoft.com/office/officeart/2005/8/layout/vList2"/>
    <dgm:cxn modelId="{08D14D7A-DA86-4571-ABC0-E4C9A6BF420B}" type="presParOf" srcId="{4E5625E3-6E82-4863-82A6-B3BC96EAFF1F}" destId="{4C0B6000-3BA0-4BAF-A7A5-6E0F13A8F4FD}" srcOrd="6" destOrd="0" presId="urn:microsoft.com/office/officeart/2005/8/layout/vList2"/>
    <dgm:cxn modelId="{EF2E1FC9-C5F3-46C8-B922-04646761E724}" type="presParOf" srcId="{4E5625E3-6E82-4863-82A6-B3BC96EAFF1F}" destId="{8CBD932D-F666-4289-B963-1B2923BCDC5C}" srcOrd="7" destOrd="0" presId="urn:microsoft.com/office/officeart/2005/8/layout/vList2"/>
    <dgm:cxn modelId="{C8889F60-45FD-47E9-B55B-E0B8ABEB4B04}" type="presParOf" srcId="{4E5625E3-6E82-4863-82A6-B3BC96EAFF1F}" destId="{3C72FDE5-9BA8-4D96-A7BF-220B723520AC}" srcOrd="8" destOrd="0" presId="urn:microsoft.com/office/officeart/2005/8/layout/vList2"/>
    <dgm:cxn modelId="{23452013-AF2A-4779-B0FE-F7CDC7572021}" type="presParOf" srcId="{4E5625E3-6E82-4863-82A6-B3BC96EAFF1F}" destId="{E8C06531-0A37-4553-BED2-743E836EFFAE}" srcOrd="9" destOrd="0" presId="urn:microsoft.com/office/officeart/2005/8/layout/vList2"/>
    <dgm:cxn modelId="{8ED5A951-21CB-49B7-89D8-2DB0D7BD9233}" type="presParOf" srcId="{4E5625E3-6E82-4863-82A6-B3BC96EAFF1F}" destId="{6B1F0D57-0BD1-494E-81DC-199CCE1BACAE}" srcOrd="10" destOrd="0" presId="urn:microsoft.com/office/officeart/2005/8/layout/vList2"/>
    <dgm:cxn modelId="{7947233D-B5F3-43D0-9861-7067E2A294FE}" type="presParOf" srcId="{4E5625E3-6E82-4863-82A6-B3BC96EAFF1F}" destId="{12C72F37-102B-4D39-9C1A-BF87823399E3}" srcOrd="11" destOrd="0" presId="urn:microsoft.com/office/officeart/2005/8/layout/vList2"/>
    <dgm:cxn modelId="{2359390C-634A-46EA-BAA8-5C351678F49D}" type="presParOf" srcId="{4E5625E3-6E82-4863-82A6-B3BC96EAFF1F}" destId="{41E6C678-A866-45A1-9E62-4F50B6BF2563}" srcOrd="12" destOrd="0" presId="urn:microsoft.com/office/officeart/2005/8/layout/vList2"/>
    <dgm:cxn modelId="{AC13C330-A7B9-4AD6-B971-FAA305F7D770}" type="presParOf" srcId="{4E5625E3-6E82-4863-82A6-B3BC96EAFF1F}" destId="{5F791289-E43B-4D65-9E78-F596CD2E8EB2}" srcOrd="13" destOrd="0" presId="urn:microsoft.com/office/officeart/2005/8/layout/vList2"/>
    <dgm:cxn modelId="{CFAE9173-970B-499F-81B3-6AB10A256097}" type="presParOf" srcId="{4E5625E3-6E82-4863-82A6-B3BC96EAFF1F}" destId="{4971F78E-9F5F-42F5-A275-22C4EDA9DF45}" srcOrd="1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F9773-7C15-4FCC-995B-9956B89CF649}">
      <dsp:nvSpPr>
        <dsp:cNvPr id="0" name=""/>
        <dsp:cNvSpPr/>
      </dsp:nvSpPr>
      <dsp:spPr>
        <a:xfrm>
          <a:off x="0" y="74586"/>
          <a:ext cx="9680231" cy="427635"/>
        </a:xfrm>
        <a:prstGeom prst="round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solidFill>
                <a:schemeClr val="tx1"/>
              </a:solidFill>
            </a:rPr>
            <a:t>1.</a:t>
          </a:r>
          <a:r>
            <a:rPr lang="zh-CN" altLang="en-US" sz="1700" kern="1200" dirty="0">
              <a:solidFill>
                <a:schemeClr val="tx1"/>
              </a:solidFill>
            </a:rPr>
            <a:t>代理概念</a:t>
          </a:r>
        </a:p>
      </dsp:txBody>
      <dsp:txXfrm>
        <a:off x="20875" y="95461"/>
        <a:ext cx="9638481" cy="385885"/>
      </dsp:txXfrm>
    </dsp:sp>
    <dsp:sp modelId="{A1E70D6D-9298-4413-9648-94CBD4FF4FB0}">
      <dsp:nvSpPr>
        <dsp:cNvPr id="0" name=""/>
        <dsp:cNvSpPr/>
      </dsp:nvSpPr>
      <dsp:spPr>
        <a:xfrm>
          <a:off x="0" y="551181"/>
          <a:ext cx="9680231" cy="427635"/>
        </a:xfrm>
        <a:prstGeom prst="round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solidFill>
                <a:schemeClr val="tx1"/>
              </a:solidFill>
            </a:rPr>
            <a:t>2.</a:t>
          </a:r>
          <a:r>
            <a:rPr lang="zh-CN" altLang="en-US" sz="1700" kern="1200" dirty="0">
              <a:solidFill>
                <a:schemeClr val="tx1"/>
              </a:solidFill>
            </a:rPr>
            <a:t>代理应用场景</a:t>
          </a:r>
        </a:p>
      </dsp:txBody>
      <dsp:txXfrm>
        <a:off x="20875" y="572056"/>
        <a:ext cx="9638481" cy="385885"/>
      </dsp:txXfrm>
    </dsp:sp>
    <dsp:sp modelId="{AF3BE270-EECB-4C4A-92EB-F2D1FF39B00E}">
      <dsp:nvSpPr>
        <dsp:cNvPr id="0" name=""/>
        <dsp:cNvSpPr/>
      </dsp:nvSpPr>
      <dsp:spPr>
        <a:xfrm>
          <a:off x="0" y="1027776"/>
          <a:ext cx="9680231" cy="427635"/>
        </a:xfrm>
        <a:prstGeom prst="round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solidFill>
                <a:schemeClr val="tx1"/>
              </a:solidFill>
            </a:rPr>
            <a:t>3.</a:t>
          </a:r>
          <a:r>
            <a:rPr lang="zh-CN" altLang="en-US" sz="1700" kern="1200" dirty="0">
              <a:solidFill>
                <a:schemeClr val="tx1"/>
              </a:solidFill>
            </a:rPr>
            <a:t>代理图解</a:t>
          </a:r>
        </a:p>
      </dsp:txBody>
      <dsp:txXfrm>
        <a:off x="20875" y="1048651"/>
        <a:ext cx="9638481" cy="385885"/>
      </dsp:txXfrm>
    </dsp:sp>
    <dsp:sp modelId="{4C0B6000-3BA0-4BAF-A7A5-6E0F13A8F4FD}">
      <dsp:nvSpPr>
        <dsp:cNvPr id="0" name=""/>
        <dsp:cNvSpPr/>
      </dsp:nvSpPr>
      <dsp:spPr>
        <a:xfrm>
          <a:off x="0" y="1504371"/>
          <a:ext cx="9680231" cy="427635"/>
        </a:xfrm>
        <a:prstGeom prst="round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solidFill>
                <a:schemeClr val="tx1"/>
              </a:solidFill>
            </a:rPr>
            <a:t>4.</a:t>
          </a:r>
          <a:r>
            <a:rPr lang="zh-CN" altLang="en-US" sz="1700" kern="1200" dirty="0">
              <a:solidFill>
                <a:schemeClr val="tx1"/>
              </a:solidFill>
            </a:rPr>
            <a:t>代理的实现</a:t>
          </a:r>
          <a:r>
            <a:rPr lang="en-US" altLang="zh-CN" sz="1700" kern="1200" dirty="0">
              <a:solidFill>
                <a:schemeClr val="tx1"/>
              </a:solidFill>
            </a:rPr>
            <a:t>—</a:t>
          </a:r>
          <a:r>
            <a:rPr lang="zh-CN" altLang="en-US" sz="1700" kern="1200" dirty="0">
              <a:solidFill>
                <a:schemeClr val="tx1"/>
              </a:solidFill>
            </a:rPr>
            <a:t>静态代理</a:t>
          </a:r>
        </a:p>
      </dsp:txBody>
      <dsp:txXfrm>
        <a:off x="20875" y="1525246"/>
        <a:ext cx="9638481" cy="385885"/>
      </dsp:txXfrm>
    </dsp:sp>
    <dsp:sp modelId="{3C72FDE5-9BA8-4D96-A7BF-220B723520AC}">
      <dsp:nvSpPr>
        <dsp:cNvPr id="0" name=""/>
        <dsp:cNvSpPr/>
      </dsp:nvSpPr>
      <dsp:spPr>
        <a:xfrm>
          <a:off x="0" y="1980966"/>
          <a:ext cx="9680231" cy="427635"/>
        </a:xfrm>
        <a:prstGeom prst="round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solidFill>
                <a:schemeClr val="tx1"/>
              </a:solidFill>
            </a:rPr>
            <a:t>5.</a:t>
          </a:r>
          <a:r>
            <a:rPr lang="zh-CN" altLang="en-US" sz="1700" kern="1200" dirty="0">
              <a:solidFill>
                <a:schemeClr val="tx1"/>
              </a:solidFill>
            </a:rPr>
            <a:t>代理的实现</a:t>
          </a:r>
          <a:r>
            <a:rPr lang="en-US" altLang="zh-CN" sz="1700" kern="1200" dirty="0">
              <a:solidFill>
                <a:schemeClr val="tx1"/>
              </a:solidFill>
            </a:rPr>
            <a:t>—</a:t>
          </a:r>
          <a:r>
            <a:rPr lang="zh-CN" altLang="en-US" sz="1700" kern="1200" dirty="0">
              <a:solidFill>
                <a:schemeClr val="tx1"/>
              </a:solidFill>
            </a:rPr>
            <a:t>动态代理</a:t>
          </a:r>
        </a:p>
      </dsp:txBody>
      <dsp:txXfrm>
        <a:off x="20875" y="2001841"/>
        <a:ext cx="9638481" cy="385885"/>
      </dsp:txXfrm>
    </dsp:sp>
    <dsp:sp modelId="{6B1F0D57-0BD1-494E-81DC-199CCE1BACAE}">
      <dsp:nvSpPr>
        <dsp:cNvPr id="0" name=""/>
        <dsp:cNvSpPr/>
      </dsp:nvSpPr>
      <dsp:spPr>
        <a:xfrm>
          <a:off x="0" y="2457561"/>
          <a:ext cx="9680231" cy="427635"/>
        </a:xfrm>
        <a:prstGeom prst="round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solidFill>
                <a:schemeClr val="tx1"/>
              </a:solidFill>
            </a:rPr>
            <a:t>6.</a:t>
          </a:r>
          <a:r>
            <a:rPr lang="zh-CN" altLang="en-US" sz="1700" kern="1200" dirty="0">
              <a:solidFill>
                <a:schemeClr val="tx1"/>
              </a:solidFill>
            </a:rPr>
            <a:t>动态代理的原理</a:t>
          </a:r>
        </a:p>
      </dsp:txBody>
      <dsp:txXfrm>
        <a:off x="20875" y="2478436"/>
        <a:ext cx="9638481" cy="385885"/>
      </dsp:txXfrm>
    </dsp:sp>
    <dsp:sp modelId="{41E6C678-A866-45A1-9E62-4F50B6BF2563}">
      <dsp:nvSpPr>
        <dsp:cNvPr id="0" name=""/>
        <dsp:cNvSpPr/>
      </dsp:nvSpPr>
      <dsp:spPr>
        <a:xfrm>
          <a:off x="0" y="2934156"/>
          <a:ext cx="9680231" cy="427635"/>
        </a:xfrm>
        <a:prstGeom prst="round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endParaRPr lang="zh-CN" altLang="en-US" sz="1700" kern="1200" dirty="0">
            <a:solidFill>
              <a:schemeClr val="tx1"/>
            </a:solidFill>
          </a:endParaRPr>
        </a:p>
      </dsp:txBody>
      <dsp:txXfrm>
        <a:off x="20875" y="2955031"/>
        <a:ext cx="9638481" cy="385885"/>
      </dsp:txXfrm>
    </dsp:sp>
    <dsp:sp modelId="{4971F78E-9F5F-42F5-A275-22C4EDA9DF45}">
      <dsp:nvSpPr>
        <dsp:cNvPr id="0" name=""/>
        <dsp:cNvSpPr/>
      </dsp:nvSpPr>
      <dsp:spPr>
        <a:xfrm>
          <a:off x="0" y="2892005"/>
          <a:ext cx="9680231" cy="427635"/>
        </a:xfrm>
        <a:prstGeom prst="round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solidFill>
                <a:schemeClr val="tx1"/>
              </a:solidFill>
            </a:rPr>
            <a:t>7. Spring</a:t>
          </a:r>
          <a:r>
            <a:rPr lang="zh-CN" altLang="en-US" sz="1700" kern="1200" dirty="0">
              <a:solidFill>
                <a:schemeClr val="tx1"/>
              </a:solidFill>
            </a:rPr>
            <a:t>中的代理</a:t>
          </a:r>
          <a:r>
            <a:rPr lang="en-US" altLang="zh-CN" sz="1700" kern="1200" dirty="0">
              <a:solidFill>
                <a:schemeClr val="tx1"/>
              </a:solidFill>
            </a:rPr>
            <a:t>—AOP</a:t>
          </a:r>
          <a:endParaRPr lang="zh-CN" altLang="en-US" sz="1700" kern="1200" dirty="0">
            <a:solidFill>
              <a:schemeClr val="tx1"/>
            </a:solidFill>
          </a:endParaRPr>
        </a:p>
      </dsp:txBody>
      <dsp:txXfrm>
        <a:off x="20875" y="2912880"/>
        <a:ext cx="9638481" cy="3858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6C2348D-EB5E-43B5-883C-25A3D40FFB1F}" type="datetimeFigureOut">
              <a:rPr lang="zh-CN" altLang="en-US" smtClean="0"/>
              <a:t>2017/6/23</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7C84EA5-C6FC-4383-9BBC-3EB176157D8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53188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185582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30331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134040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C84EA5-C6FC-4383-9BBC-3EB176157D8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383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403835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86221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201629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88809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294994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C2348D-EB5E-43B5-883C-25A3D40FFB1F}" type="datetimeFigureOut">
              <a:rPr lang="zh-CN" altLang="en-US" smtClean="0"/>
              <a:t>2017/6/23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54155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6C2348D-EB5E-43B5-883C-25A3D40FFB1F}" type="datetimeFigureOut">
              <a:rPr lang="zh-CN" altLang="en-US" smtClean="0"/>
              <a:t>2017/6/23</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7C84EA5-C6FC-4383-9BBC-3EB176157D84}" type="slidenum">
              <a:rPr lang="zh-CN" altLang="en-US" smtClean="0"/>
              <a:t>‹#›</a:t>
            </a:fld>
            <a:endParaRPr lang="zh-CN" altLang="en-US"/>
          </a:p>
        </p:txBody>
      </p:sp>
    </p:spTree>
    <p:extLst>
      <p:ext uri="{BB962C8B-B14F-4D97-AF65-F5344CB8AC3E}">
        <p14:creationId xmlns:p14="http://schemas.microsoft.com/office/powerpoint/2010/main" val="11674888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EFEA2-436D-4EED-BDC0-041F45CE4CB0}"/>
              </a:ext>
            </a:extLst>
          </p:cNvPr>
          <p:cNvSpPr>
            <a:spLocks noGrp="1"/>
          </p:cNvSpPr>
          <p:nvPr>
            <p:ph type="ctrTitle"/>
          </p:nvPr>
        </p:nvSpPr>
        <p:spPr>
          <a:xfrm>
            <a:off x="1719742" y="1417739"/>
            <a:ext cx="6965469" cy="2239861"/>
          </a:xfrm>
        </p:spPr>
        <p:txBody>
          <a:bodyPr>
            <a:normAutofit/>
          </a:bodyPr>
          <a:lstStyle/>
          <a:p>
            <a:r>
              <a:rPr lang="en-US" altLang="zh-CN" sz="9600" b="1" dirty="0">
                <a:latin typeface="Times New Roman" panose="02020603050405020304" pitchFamily="18" charset="0"/>
                <a:ea typeface="华文宋体" panose="02010600040101010101" pitchFamily="2" charset="-122"/>
                <a:cs typeface="Times New Roman" panose="02020603050405020304" pitchFamily="18" charset="0"/>
              </a:rPr>
              <a:t>JAVA</a:t>
            </a:r>
            <a:r>
              <a:rPr lang="zh-CN" altLang="en-US" sz="9600" b="1" dirty="0">
                <a:latin typeface="Times New Roman" panose="02020603050405020304" pitchFamily="18" charset="0"/>
                <a:ea typeface="华文宋体" panose="02010600040101010101" pitchFamily="2" charset="-122"/>
                <a:cs typeface="Times New Roman" panose="02020603050405020304" pitchFamily="18" charset="0"/>
              </a:rPr>
              <a:t>代理</a:t>
            </a:r>
          </a:p>
        </p:txBody>
      </p:sp>
    </p:spTree>
    <p:extLst>
      <p:ext uri="{BB962C8B-B14F-4D97-AF65-F5344CB8AC3E}">
        <p14:creationId xmlns:p14="http://schemas.microsoft.com/office/powerpoint/2010/main" val="349636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85058-89CD-45AE-A24A-C65312D32D4B}"/>
              </a:ext>
            </a:extLst>
          </p:cNvPr>
          <p:cNvSpPr>
            <a:spLocks noGrp="1"/>
          </p:cNvSpPr>
          <p:nvPr>
            <p:ph type="title"/>
          </p:nvPr>
        </p:nvSpPr>
        <p:spPr/>
        <p:txBody>
          <a:bodyPr/>
          <a:lstStyle/>
          <a:p>
            <a:r>
              <a:rPr lang="zh-CN" altLang="en-US" dirty="0"/>
              <a:t>动态代理的原理</a:t>
            </a:r>
          </a:p>
        </p:txBody>
      </p:sp>
      <p:sp>
        <p:nvSpPr>
          <p:cNvPr id="3" name="内容占位符 2">
            <a:extLst>
              <a:ext uri="{FF2B5EF4-FFF2-40B4-BE49-F238E27FC236}">
                <a16:creationId xmlns:a16="http://schemas.microsoft.com/office/drawing/2014/main" id="{FE010A6D-B8BF-40D8-B5CD-CDEF955D12DC}"/>
              </a:ext>
            </a:extLst>
          </p:cNvPr>
          <p:cNvSpPr>
            <a:spLocks noGrp="1"/>
          </p:cNvSpPr>
          <p:nvPr>
            <p:ph idx="1"/>
          </p:nvPr>
        </p:nvSpPr>
        <p:spPr>
          <a:xfrm>
            <a:off x="1261872" y="1828800"/>
            <a:ext cx="3999676" cy="4317167"/>
          </a:xfrm>
        </p:spPr>
        <p:txBody>
          <a:bodyPr>
            <a:normAutofit fontScale="92500" lnSpcReduction="20000"/>
          </a:bodyPr>
          <a:lstStyle/>
          <a:p>
            <a:r>
              <a:rPr lang="en-US" altLang="zh-CN" dirty="0"/>
              <a:t>1</a:t>
            </a:r>
            <a:r>
              <a:rPr lang="zh-CN" altLang="en-US" dirty="0"/>
              <a:t>、根据接口生成对应的代理类</a:t>
            </a:r>
            <a:r>
              <a:rPr lang="en-US" altLang="zh-CN" dirty="0"/>
              <a:t>.class</a:t>
            </a:r>
            <a:r>
              <a:rPr lang="zh-CN" altLang="en-US" dirty="0"/>
              <a:t>文件</a:t>
            </a:r>
            <a:endParaRPr lang="en-US" altLang="zh-CN" dirty="0"/>
          </a:p>
          <a:p>
            <a:r>
              <a:rPr lang="en-US" altLang="zh-CN" dirty="0"/>
              <a:t>2</a:t>
            </a:r>
            <a:r>
              <a:rPr lang="zh-CN" altLang="en-US" dirty="0"/>
              <a:t>、</a:t>
            </a:r>
            <a:r>
              <a:rPr lang="en-US" altLang="zh-CN" dirty="0" err="1"/>
              <a:t>classloader</a:t>
            </a:r>
            <a:r>
              <a:rPr lang="zh-CN" altLang="en-US" dirty="0"/>
              <a:t>根据一段字节流和一个给定的类名字符串，返回一个表示该类型的</a:t>
            </a:r>
            <a:r>
              <a:rPr lang="en-US" altLang="zh-CN" dirty="0"/>
              <a:t>Class</a:t>
            </a:r>
            <a:r>
              <a:rPr lang="zh-CN" altLang="en-US" dirty="0"/>
              <a:t>的实例</a:t>
            </a:r>
            <a:endParaRPr lang="en-US" altLang="zh-CN" dirty="0"/>
          </a:p>
          <a:p>
            <a:r>
              <a:rPr lang="en-US" altLang="zh-CN" dirty="0"/>
              <a:t>3</a:t>
            </a:r>
            <a:r>
              <a:rPr lang="zh-CN" altLang="en-US" dirty="0"/>
              <a:t>、获取构造器，根据</a:t>
            </a:r>
            <a:r>
              <a:rPr lang="en-US" altLang="zh-CN" dirty="0" err="1"/>
              <a:t>InvocationHandler</a:t>
            </a:r>
            <a:r>
              <a:rPr lang="zh-CN" altLang="en-US" dirty="0"/>
              <a:t>生成对应的类对象</a:t>
            </a:r>
            <a:endParaRPr lang="en-US" altLang="zh-CN" dirty="0"/>
          </a:p>
          <a:p>
            <a:r>
              <a:rPr lang="en-US" altLang="zh-CN" dirty="0"/>
              <a:t>4</a:t>
            </a:r>
            <a:r>
              <a:rPr lang="zh-CN" altLang="en-US" dirty="0"/>
              <a:t>、调用</a:t>
            </a:r>
            <a:r>
              <a:rPr lang="en-US" altLang="zh-CN" dirty="0"/>
              <a:t>proxy</a:t>
            </a:r>
            <a:r>
              <a:rPr lang="zh-CN" altLang="en-US" dirty="0"/>
              <a:t>类的方法</a:t>
            </a:r>
            <a:endParaRPr lang="en-US" altLang="zh-CN" dirty="0"/>
          </a:p>
          <a:p>
            <a:endParaRPr lang="en-US" altLang="zh-CN" dirty="0"/>
          </a:p>
          <a:p>
            <a:r>
              <a:rPr lang="zh-CN" altLang="en-US" dirty="0"/>
              <a:t>缺陷</a:t>
            </a:r>
            <a:endParaRPr lang="en-US" altLang="zh-CN" dirty="0"/>
          </a:p>
          <a:p>
            <a:r>
              <a:rPr lang="en-US" altLang="zh-CN" dirty="0"/>
              <a:t>Java</a:t>
            </a:r>
            <a:r>
              <a:rPr lang="zh-CN" altLang="en-US" dirty="0"/>
              <a:t>原生库中的被代理类必需实现某一接口，这在实际应用有诸多不便，可以选择一些动态代理框架避免这个问题</a:t>
            </a:r>
          </a:p>
          <a:p>
            <a:endParaRPr lang="zh-CN" altLang="en-US" dirty="0"/>
          </a:p>
        </p:txBody>
      </p:sp>
      <p:sp>
        <p:nvSpPr>
          <p:cNvPr id="4" name="Rectangle 1">
            <a:extLst>
              <a:ext uri="{FF2B5EF4-FFF2-40B4-BE49-F238E27FC236}">
                <a16:creationId xmlns:a16="http://schemas.microsoft.com/office/drawing/2014/main" id="{5B5AAAF6-870A-4502-871E-21848FB79D6D}"/>
              </a:ext>
            </a:extLst>
          </p:cNvPr>
          <p:cNvSpPr>
            <a:spLocks noChangeArrowheads="1"/>
          </p:cNvSpPr>
          <p:nvPr/>
        </p:nvSpPr>
        <p:spPr bwMode="auto">
          <a:xfrm>
            <a:off x="5403438" y="1805152"/>
            <a:ext cx="5801193"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Choose a name for the proxy class to generate.</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long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num = </a:t>
            </a:r>
            <a:r>
              <a:rPr kumimoji="0" lang="zh-CN" altLang="zh-CN" sz="1200" b="0" i="1" u="none" strike="noStrike" cap="none" normalizeH="0" baseline="0" dirty="0">
                <a:ln>
                  <a:noFill/>
                </a:ln>
                <a:solidFill>
                  <a:srgbClr val="9876AA"/>
                </a:solidFill>
                <a:effectLst/>
                <a:latin typeface="Consolas" panose="020B0609020204030204" pitchFamily="49" charset="0"/>
                <a:cs typeface="Consolas" panose="020B0609020204030204" pitchFamily="49" charset="0"/>
              </a:rPr>
              <a:t>nextUniqueNumber</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.getAndIncrement()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String proxyName = proxyPkg + </a:t>
            </a:r>
            <a:r>
              <a:rPr kumimoji="0" lang="zh-CN" altLang="zh-CN" sz="1200" b="0" i="1" u="none" strike="noStrike" cap="none" normalizeH="0" baseline="0" dirty="0">
                <a:ln>
                  <a:noFill/>
                </a:ln>
                <a:solidFill>
                  <a:srgbClr val="9876AA"/>
                </a:solidFill>
                <a:effectLst/>
                <a:latin typeface="Consolas" panose="020B0609020204030204" pitchFamily="49" charset="0"/>
                <a:cs typeface="Consolas" panose="020B0609020204030204" pitchFamily="49" charset="0"/>
              </a:rPr>
              <a:t>proxyClassNamePrefix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num</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Generate the specified proxy class.</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byte</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proxyClassFile = ProxyGenerator.</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generateProxyClass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proxyName</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interfaces)</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try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return </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defineClass0</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(loader</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proxyName</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proxyClassFile</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6897BB"/>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proxyClassFile.</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length</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catch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(ClassFormatError e)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A ClassFormatError here means that (barring bugs in the</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proxy class generation code) there was some other</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invalid aspect of the arguments supplied to the proxy</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class creation (such as virtual machine limitations</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exceeded).</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throw new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IllegalArgumentException(e.toString())</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1B4CF9-071A-4B39-A9C2-0B97AD08FE88}"/>
              </a:ext>
            </a:extLst>
          </p:cNvPr>
          <p:cNvSpPr>
            <a:spLocks noChangeArrowheads="1"/>
          </p:cNvSpPr>
          <p:nvPr/>
        </p:nvSpPr>
        <p:spPr bwMode="auto">
          <a:xfrm>
            <a:off x="5332492" y="1321575"/>
            <a:ext cx="5943083"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Class&lt;?&gt; cl = </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getProxyClass0</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(loader</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intfs)</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Invoke its constructor with the designated invocation handler.</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try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final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Constructor&lt;?&gt; cons = cl.getConstructor(</a:t>
            </a:r>
            <a:r>
              <a:rPr kumimoji="0" lang="zh-CN" altLang="zh-CN" sz="1200" b="0" i="1" u="none" strike="noStrike" cap="none" normalizeH="0" baseline="0" dirty="0">
                <a:ln>
                  <a:noFill/>
                </a:ln>
                <a:solidFill>
                  <a:srgbClr val="9876AA"/>
                </a:solidFill>
                <a:effectLst/>
                <a:latin typeface="Consolas" panose="020B0609020204030204" pitchFamily="49" charset="0"/>
                <a:cs typeface="Consolas" panose="020B0609020204030204" pitchFamily="49" charset="0"/>
              </a:rPr>
              <a:t>constructorParams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final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InvocationHandler ih = h</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if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(sm !=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null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&amp;&amp; ProxyAccessHelper.</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needsNewInstanceCheck</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(cl))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create proxy instance with doPrivilege as the proxy class may</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implement non-public interfaces that requires a special permission</a:t>
            </a:r>
            <a:b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AccessController.</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doPrivileged</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new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PrivilegedAction&lt;Object&gt;()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run</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return </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newInstance</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B389C5"/>
                </a:solidFill>
                <a:effectLst/>
                <a:latin typeface="Consolas" panose="020B0609020204030204" pitchFamily="49" charset="0"/>
                <a:cs typeface="Consolas" panose="020B0609020204030204" pitchFamily="49" charset="0"/>
              </a:rPr>
              <a:t>cons</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B389C5"/>
                </a:solidFill>
                <a:effectLst/>
                <a:latin typeface="Consolas" panose="020B0609020204030204" pitchFamily="49" charset="0"/>
                <a:cs typeface="Consolas" panose="020B0609020204030204" pitchFamily="49" charset="0"/>
              </a:rPr>
              <a:t>ih</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else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return </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newInstance</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(cons</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ih)</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catch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(NoSuchMethodException e)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throw new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InternalError(e.toString())</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17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2" nodeType="clickEffect">
                                  <p:stCondLst>
                                    <p:cond delay="0"/>
                                  </p:stCondLst>
                                  <p:childTnLst>
                                    <p:anim calcmode="lin" valueType="num">
                                      <p:cBhvr additive="base">
                                        <p:cTn id="16" dur="500"/>
                                        <p:tgtEl>
                                          <p:spTgt spid="5"/>
                                        </p:tgtEl>
                                        <p:attrNameLst>
                                          <p:attrName>ppt_x</p:attrName>
                                        </p:attrNameLst>
                                      </p:cBhvr>
                                      <p:tavLst>
                                        <p:tav tm="0">
                                          <p:val>
                                            <p:strVal val="ppt_x"/>
                                          </p:val>
                                        </p:tav>
                                        <p:tav tm="100000">
                                          <p:val>
                                            <p:strVal val="ppt_x"/>
                                          </p:val>
                                        </p:tav>
                                      </p:tavLst>
                                    </p:anim>
                                    <p:anim calcmode="lin" valueType="num">
                                      <p:cBhvr additive="base">
                                        <p:cTn id="17" dur="500"/>
                                        <p:tgtEl>
                                          <p:spTgt spid="5"/>
                                        </p:tgtEl>
                                        <p:attrNameLst>
                                          <p:attrName>ppt_y</p:attrName>
                                        </p:attrNameLst>
                                      </p:cBhvr>
                                      <p:tavLst>
                                        <p:tav tm="0">
                                          <p:val>
                                            <p:strVal val="ppt_y"/>
                                          </p:val>
                                        </p:tav>
                                        <p:tav tm="100000">
                                          <p:val>
                                            <p:strVal val="1+ppt_h/2"/>
                                          </p:val>
                                        </p:tav>
                                      </p:tavLst>
                                    </p:anim>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4"/>
                                        </p:tgtEl>
                                        <p:attrNameLst>
                                          <p:attrName>ppt_x</p:attrName>
                                        </p:attrNameLst>
                                      </p:cBhvr>
                                      <p:tavLst>
                                        <p:tav tm="0">
                                          <p:val>
                                            <p:strVal val="ppt_x"/>
                                          </p:val>
                                        </p:tav>
                                        <p:tav tm="100000">
                                          <p:val>
                                            <p:strVal val="ppt_x"/>
                                          </p:val>
                                        </p:tav>
                                      </p:tavLst>
                                    </p:anim>
                                    <p:anim calcmode="lin" valueType="num">
                                      <p:cBhvr additive="base">
                                        <p:cTn id="41" dur="500"/>
                                        <p:tgtEl>
                                          <p:spTgt spid="4"/>
                                        </p:tgtEl>
                                        <p:attrNameLst>
                                          <p:attrName>ppt_y</p:attrName>
                                        </p:attrNameLst>
                                      </p:cBhvr>
                                      <p:tavLst>
                                        <p:tav tm="0">
                                          <p:val>
                                            <p:strVal val="ppt_y"/>
                                          </p:val>
                                        </p:tav>
                                        <p:tav tm="100000">
                                          <p:val>
                                            <p:strVal val="1+ppt_h/2"/>
                                          </p:val>
                                        </p:tav>
                                      </p:tavLst>
                                    </p:anim>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3"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 calcmode="lin" valueType="num">
                                      <p:cBhvr additive="base">
                                        <p:cTn id="5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 calcmode="lin" valueType="num">
                                      <p:cBhvr additive="base">
                                        <p:cTn id="5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anim calcmode="lin" valueType="num">
                                      <p:cBhvr additive="base">
                                        <p:cTn id="7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5" grpId="2" animBg="1"/>
      <p:bldP spid="5"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Spring</a:t>
            </a:r>
            <a:r>
              <a:rPr lang="zh-CN" altLang="en-US" dirty="0"/>
              <a:t>中的代理</a:t>
            </a:r>
            <a:r>
              <a:rPr lang="en-US" altLang="zh-CN" dirty="0"/>
              <a:t>—AOP</a:t>
            </a:r>
            <a:endParaRPr lang="zh-CN" altLang="en-US" dirty="0"/>
          </a:p>
        </p:txBody>
      </p:sp>
      <p:sp>
        <p:nvSpPr>
          <p:cNvPr id="3" name="内容占位符 2"/>
          <p:cNvSpPr>
            <a:spLocks noGrp="1"/>
          </p:cNvSpPr>
          <p:nvPr>
            <p:ph idx="1"/>
          </p:nvPr>
        </p:nvSpPr>
        <p:spPr>
          <a:xfrm>
            <a:off x="1261872" y="1828800"/>
            <a:ext cx="5288218" cy="4351337"/>
          </a:xfrm>
        </p:spPr>
        <p:txBody>
          <a:bodyPr>
            <a:normAutofit/>
          </a:bodyPr>
          <a:lstStyle/>
          <a:p>
            <a:r>
              <a:rPr lang="en-US" altLang="zh-CN" dirty="0"/>
              <a:t>Spring</a:t>
            </a:r>
            <a:r>
              <a:rPr lang="zh-CN" altLang="en-US" dirty="0"/>
              <a:t>提供了面向切面编程的丰富支持，允许通过分离应用的业务逻辑与系统级服务（例如审计（</a:t>
            </a:r>
            <a:r>
              <a:rPr lang="en-US" altLang="zh-CN" dirty="0"/>
              <a:t>auditing</a:t>
            </a:r>
            <a:r>
              <a:rPr lang="zh-CN" altLang="en-US" dirty="0"/>
              <a:t>）和事务（</a:t>
            </a:r>
            <a:r>
              <a:rPr lang="en-US" altLang="zh-CN" dirty="0"/>
              <a:t>transaction</a:t>
            </a:r>
            <a:r>
              <a:rPr lang="zh-CN" altLang="en-US" dirty="0"/>
              <a:t>）管理）进行内聚性的开发。应用对象只实现它们应该做的</a:t>
            </a:r>
            <a:r>
              <a:rPr lang="en-US" altLang="zh-CN" dirty="0"/>
              <a:t>——</a:t>
            </a:r>
            <a:r>
              <a:rPr lang="zh-CN" altLang="en-US" dirty="0"/>
              <a:t>完成业务逻辑</a:t>
            </a:r>
            <a:r>
              <a:rPr lang="en-US" altLang="zh-CN" dirty="0"/>
              <a:t>——</a:t>
            </a:r>
            <a:r>
              <a:rPr lang="zh-CN" altLang="en-US" dirty="0"/>
              <a:t>仅此而已。它们并不负责（甚至是意识）其它的系统级关注点，例如日志或事务支持</a:t>
            </a:r>
            <a:endParaRPr lang="en-US" altLang="zh-CN" dirty="0"/>
          </a:p>
          <a:p>
            <a:r>
              <a:rPr lang="zh-CN" altLang="en-US" dirty="0"/>
              <a:t>作用：</a:t>
            </a:r>
            <a:endParaRPr lang="en-US" altLang="zh-CN" dirty="0"/>
          </a:p>
          <a:p>
            <a:r>
              <a:rPr lang="en-US" altLang="zh-CN" dirty="0"/>
              <a:t>1</a:t>
            </a:r>
            <a:r>
              <a:rPr lang="zh-CN" altLang="en-US" dirty="0"/>
              <a:t>、方便</a:t>
            </a:r>
            <a:endParaRPr lang="en-US" altLang="zh-CN" dirty="0"/>
          </a:p>
          <a:p>
            <a:r>
              <a:rPr lang="en-US" altLang="zh-CN" dirty="0"/>
              <a:t>2</a:t>
            </a:r>
            <a:r>
              <a:rPr lang="zh-CN" altLang="en-US" dirty="0"/>
              <a:t>、更清晰的逻辑</a:t>
            </a:r>
            <a:endParaRPr lang="en-US" altLang="zh-CN" dirty="0"/>
          </a:p>
        </p:txBody>
      </p:sp>
      <p:pic>
        <p:nvPicPr>
          <p:cNvPr id="4" name="图片 3"/>
          <p:cNvPicPr>
            <a:picLocks noChangeAspect="1"/>
          </p:cNvPicPr>
          <p:nvPr/>
        </p:nvPicPr>
        <p:blipFill>
          <a:blip r:embed="rId2"/>
          <a:stretch>
            <a:fillRect/>
          </a:stretch>
        </p:blipFill>
        <p:spPr>
          <a:xfrm>
            <a:off x="6785153" y="2141158"/>
            <a:ext cx="3338561" cy="3024689"/>
          </a:xfrm>
          <a:prstGeom prst="rect">
            <a:avLst/>
          </a:prstGeom>
        </p:spPr>
      </p:pic>
    </p:spTree>
    <p:extLst>
      <p:ext uri="{BB962C8B-B14F-4D97-AF65-F5344CB8AC3E}">
        <p14:creationId xmlns:p14="http://schemas.microsoft.com/office/powerpoint/2010/main" val="130419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Spring</a:t>
            </a:r>
            <a:r>
              <a:rPr lang="zh-CN" altLang="en-US" dirty="0"/>
              <a:t>中的代理</a:t>
            </a:r>
            <a:r>
              <a:rPr lang="en-US" altLang="zh-CN" dirty="0"/>
              <a:t>—AOP</a:t>
            </a:r>
            <a:endParaRPr lang="zh-CN" altLang="en-US" dirty="0"/>
          </a:p>
        </p:txBody>
      </p:sp>
      <p:sp>
        <p:nvSpPr>
          <p:cNvPr id="3" name="内容占位符 2"/>
          <p:cNvSpPr>
            <a:spLocks noGrp="1"/>
          </p:cNvSpPr>
          <p:nvPr>
            <p:ph idx="1"/>
          </p:nvPr>
        </p:nvSpPr>
        <p:spPr>
          <a:xfrm>
            <a:off x="1261872" y="1828800"/>
            <a:ext cx="2069157" cy="3732245"/>
          </a:xfrm>
        </p:spPr>
        <p:txBody>
          <a:bodyPr/>
          <a:lstStyle/>
          <a:p>
            <a:r>
              <a:rPr lang="en-US" altLang="zh-CN" dirty="0"/>
              <a:t>1.</a:t>
            </a:r>
            <a:r>
              <a:rPr lang="zh-CN" altLang="en-US" dirty="0"/>
              <a:t>定义类</a:t>
            </a:r>
            <a:endParaRPr lang="en-US" altLang="zh-CN" dirty="0"/>
          </a:p>
          <a:p>
            <a:r>
              <a:rPr lang="en-US" altLang="zh-CN" dirty="0"/>
              <a:t>2.</a:t>
            </a:r>
            <a:r>
              <a:rPr lang="zh-CN" altLang="en-US" dirty="0"/>
              <a:t>定义切面类</a:t>
            </a:r>
            <a:endParaRPr lang="en-US" altLang="zh-CN" dirty="0"/>
          </a:p>
          <a:p>
            <a:r>
              <a:rPr lang="en-US" altLang="zh-CN" dirty="0"/>
              <a:t>3.</a:t>
            </a:r>
            <a:r>
              <a:rPr lang="zh-CN" altLang="en-US" dirty="0"/>
              <a:t>切面配置</a:t>
            </a:r>
            <a:endParaRPr lang="en-US" altLang="zh-CN" dirty="0"/>
          </a:p>
        </p:txBody>
      </p:sp>
      <p:sp>
        <p:nvSpPr>
          <p:cNvPr id="4" name="文本框 3"/>
          <p:cNvSpPr txBox="1"/>
          <p:nvPr/>
        </p:nvSpPr>
        <p:spPr>
          <a:xfrm>
            <a:off x="3331029" y="3737395"/>
            <a:ext cx="877163" cy="369332"/>
          </a:xfrm>
          <a:prstGeom prst="rect">
            <a:avLst/>
          </a:prstGeom>
          <a:noFill/>
        </p:spPr>
        <p:txBody>
          <a:bodyPr wrap="none" rtlCol="0">
            <a:spAutoFit/>
          </a:bodyPr>
          <a:lstStyle/>
          <a:p>
            <a:r>
              <a:rPr lang="zh-CN" altLang="en-US" dirty="0"/>
              <a:t>切面类</a:t>
            </a:r>
          </a:p>
        </p:txBody>
      </p:sp>
      <p:sp>
        <p:nvSpPr>
          <p:cNvPr id="6" name="Rectangle 1">
            <a:extLst>
              <a:ext uri="{FF2B5EF4-FFF2-40B4-BE49-F238E27FC236}">
                <a16:creationId xmlns:a16="http://schemas.microsoft.com/office/drawing/2014/main" id="{82B645C8-E8D7-49BC-A55D-E89501D5EFA5}"/>
              </a:ext>
            </a:extLst>
          </p:cNvPr>
          <p:cNvSpPr>
            <a:spLocks noChangeArrowheads="1"/>
          </p:cNvSpPr>
          <p:nvPr/>
        </p:nvSpPr>
        <p:spPr bwMode="auto">
          <a:xfrm>
            <a:off x="3331029" y="4267798"/>
            <a:ext cx="6557042"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class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TimeHandler</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void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printTime</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System.</a:t>
            </a:r>
            <a:r>
              <a:rPr kumimoji="0" lang="zh-CN" altLang="zh-CN" sz="1200" b="0" i="1" u="none" strike="noStrike" cap="none" normalizeH="0" baseline="0" dirty="0">
                <a:ln>
                  <a:noFill/>
                </a:ln>
                <a:solidFill>
                  <a:srgbClr val="9876AA"/>
                </a:solidFill>
                <a:effectLst/>
                <a:latin typeface="Consolas" panose="020B0609020204030204" pitchFamily="49" charset="0"/>
                <a:cs typeface="Consolas" panose="020B0609020204030204" pitchFamily="49" charset="0"/>
              </a:rPr>
              <a:t>out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.println(</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"CurrentTime = "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en-US"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System.</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currentTimeMillis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14C9C89E-9D18-476B-BC18-D09B70439C75}"/>
              </a:ext>
            </a:extLst>
          </p:cNvPr>
          <p:cNvSpPr txBox="1"/>
          <p:nvPr/>
        </p:nvSpPr>
        <p:spPr>
          <a:xfrm>
            <a:off x="3331028" y="1760061"/>
            <a:ext cx="877163" cy="369332"/>
          </a:xfrm>
          <a:prstGeom prst="rect">
            <a:avLst/>
          </a:prstGeom>
          <a:noFill/>
        </p:spPr>
        <p:txBody>
          <a:bodyPr wrap="none" rtlCol="0">
            <a:spAutoFit/>
          </a:bodyPr>
          <a:lstStyle/>
          <a:p>
            <a:r>
              <a:rPr lang="zh-CN" altLang="en-US" dirty="0"/>
              <a:t>定义类</a:t>
            </a:r>
          </a:p>
        </p:txBody>
      </p:sp>
      <p:sp>
        <p:nvSpPr>
          <p:cNvPr id="8" name="Rectangle 2">
            <a:extLst>
              <a:ext uri="{FF2B5EF4-FFF2-40B4-BE49-F238E27FC236}">
                <a16:creationId xmlns:a16="http://schemas.microsoft.com/office/drawing/2014/main" id="{63A28056-CA38-4AD5-84C1-206827CCAAF2}"/>
              </a:ext>
            </a:extLst>
          </p:cNvPr>
          <p:cNvSpPr>
            <a:spLocks noChangeArrowheads="1"/>
          </p:cNvSpPr>
          <p:nvPr/>
        </p:nvSpPr>
        <p:spPr bwMode="auto">
          <a:xfrm>
            <a:off x="3331027" y="2315144"/>
            <a:ext cx="6557043"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CC7832"/>
                </a:solidFill>
                <a:effectLst/>
                <a:latin typeface="Consolas" panose="020B0609020204030204" pitchFamily="49" charset="0"/>
                <a:cs typeface="Consolas" panose="020B0609020204030204" pitchFamily="49" charset="0"/>
              </a:rPr>
              <a:t>public interface </a:t>
            </a:r>
            <a:r>
              <a:rPr kumimoji="0" lang="zh-CN" altLang="zh-CN" sz="1200" b="0" i="0" u="none" strike="noStrike" cap="none" normalizeH="0" baseline="0">
                <a:ln>
                  <a:noFill/>
                </a:ln>
                <a:solidFill>
                  <a:srgbClr val="A9B7C6"/>
                </a:solidFill>
                <a:effectLst/>
                <a:latin typeface="Consolas" panose="020B0609020204030204" pitchFamily="49" charset="0"/>
                <a:cs typeface="Consolas" panose="020B0609020204030204" pitchFamily="49" charset="0"/>
              </a:rPr>
              <a:t>HelloWorld</a:t>
            </a:r>
            <a:br>
              <a:rPr kumimoji="0" lang="zh-CN" altLang="zh-CN" sz="1200" b="0" i="0" u="none" strike="noStrike" cap="none" normalizeH="0" baseline="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CC7832"/>
                </a:solidFill>
                <a:effectLst/>
                <a:latin typeface="Consolas" panose="020B0609020204030204" pitchFamily="49" charset="0"/>
                <a:cs typeface="Consolas" panose="020B0609020204030204" pitchFamily="49" charset="0"/>
              </a:rPr>
              <a:t>void </a:t>
            </a:r>
            <a:r>
              <a:rPr kumimoji="0" lang="zh-CN" altLang="zh-CN" sz="1200" b="0" i="0" u="none" strike="noStrike" cap="none" normalizeH="0" baseline="0">
                <a:ln>
                  <a:noFill/>
                </a:ln>
                <a:solidFill>
                  <a:srgbClr val="FFC66D"/>
                </a:solidFill>
                <a:effectLst/>
                <a:latin typeface="Consolas" panose="020B0609020204030204" pitchFamily="49" charset="0"/>
                <a:cs typeface="Consolas" panose="020B0609020204030204" pitchFamily="49" charset="0"/>
              </a:rPr>
              <a:t>printHelloWorld</a:t>
            </a:r>
            <a:r>
              <a:rPr kumimoji="0" lang="zh-CN" altLang="zh-CN" sz="1200" b="0" i="0" u="none" strike="noStrike" cap="none" normalizeH="0" baseline="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cs typeface="Consolas" panose="020B0609020204030204" pitchFamily="49" charset="0"/>
              </a:rPr>
              <a:t>    void </a:t>
            </a:r>
            <a:r>
              <a:rPr kumimoji="0" lang="zh-CN" altLang="zh-CN" sz="1200" b="0" i="0" u="none" strike="noStrike" cap="none" normalizeH="0" baseline="0">
                <a:ln>
                  <a:noFill/>
                </a:ln>
                <a:solidFill>
                  <a:srgbClr val="FFC66D"/>
                </a:solidFill>
                <a:effectLst/>
                <a:latin typeface="Consolas" panose="020B0609020204030204" pitchFamily="49" charset="0"/>
                <a:cs typeface="Consolas" panose="020B0609020204030204" pitchFamily="49" charset="0"/>
              </a:rPr>
              <a:t>doPrint</a:t>
            </a:r>
            <a:r>
              <a:rPr kumimoji="0" lang="zh-CN" altLang="zh-CN" sz="1200" b="0" i="0" u="none" strike="noStrike" cap="none" normalizeH="0" baseline="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773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Spring</a:t>
            </a:r>
            <a:r>
              <a:rPr lang="zh-CN" altLang="en-US" dirty="0"/>
              <a:t>中的代理</a:t>
            </a:r>
            <a:r>
              <a:rPr lang="en-US" altLang="zh-CN" dirty="0"/>
              <a:t>—AOP</a:t>
            </a:r>
            <a:endParaRPr lang="zh-CN" altLang="en-US" dirty="0"/>
          </a:p>
        </p:txBody>
      </p:sp>
      <p:sp>
        <p:nvSpPr>
          <p:cNvPr id="4" name="内容占位符 2"/>
          <p:cNvSpPr>
            <a:spLocks noGrp="1"/>
          </p:cNvSpPr>
          <p:nvPr>
            <p:ph idx="1"/>
          </p:nvPr>
        </p:nvSpPr>
        <p:spPr>
          <a:xfrm>
            <a:off x="1261872" y="1828800"/>
            <a:ext cx="1863883" cy="4351337"/>
          </a:xfrm>
        </p:spPr>
        <p:txBody>
          <a:bodyPr/>
          <a:lstStyle/>
          <a:p>
            <a:r>
              <a:rPr lang="en-US" altLang="zh-CN" dirty="0"/>
              <a:t>1.</a:t>
            </a:r>
            <a:r>
              <a:rPr lang="zh-CN" altLang="en-US" dirty="0"/>
              <a:t>定义类</a:t>
            </a:r>
            <a:endParaRPr lang="en-US" altLang="zh-CN" dirty="0"/>
          </a:p>
          <a:p>
            <a:r>
              <a:rPr lang="en-US" altLang="zh-CN" dirty="0"/>
              <a:t>2.</a:t>
            </a:r>
            <a:r>
              <a:rPr lang="zh-CN" altLang="en-US" dirty="0"/>
              <a:t>定义切面类</a:t>
            </a:r>
            <a:endParaRPr lang="en-US" altLang="zh-CN" dirty="0"/>
          </a:p>
          <a:p>
            <a:r>
              <a:rPr lang="en-US" altLang="zh-CN" dirty="0"/>
              <a:t>3.</a:t>
            </a:r>
            <a:r>
              <a:rPr lang="zh-CN" altLang="en-US" dirty="0"/>
              <a:t>切面配置</a:t>
            </a:r>
            <a:endParaRPr lang="en-US" altLang="zh-CN" dirty="0"/>
          </a:p>
        </p:txBody>
      </p:sp>
      <p:sp>
        <p:nvSpPr>
          <p:cNvPr id="5" name="文本框 4"/>
          <p:cNvSpPr txBox="1"/>
          <p:nvPr/>
        </p:nvSpPr>
        <p:spPr>
          <a:xfrm>
            <a:off x="3359393" y="1669705"/>
            <a:ext cx="1107996" cy="369332"/>
          </a:xfrm>
          <a:prstGeom prst="rect">
            <a:avLst/>
          </a:prstGeom>
          <a:noFill/>
        </p:spPr>
        <p:txBody>
          <a:bodyPr wrap="none" rtlCol="0">
            <a:spAutoFit/>
          </a:bodyPr>
          <a:lstStyle/>
          <a:p>
            <a:r>
              <a:rPr lang="zh-CN" altLang="en-US" dirty="0"/>
              <a:t>切面配置</a:t>
            </a:r>
          </a:p>
        </p:txBody>
      </p:sp>
      <p:sp>
        <p:nvSpPr>
          <p:cNvPr id="7" name="文本框 6"/>
          <p:cNvSpPr txBox="1"/>
          <p:nvPr/>
        </p:nvSpPr>
        <p:spPr>
          <a:xfrm>
            <a:off x="3359392" y="3588291"/>
            <a:ext cx="646331" cy="369332"/>
          </a:xfrm>
          <a:prstGeom prst="rect">
            <a:avLst/>
          </a:prstGeom>
          <a:noFill/>
        </p:spPr>
        <p:txBody>
          <a:bodyPr wrap="none" rtlCol="0">
            <a:spAutoFit/>
          </a:bodyPr>
          <a:lstStyle/>
          <a:p>
            <a:r>
              <a:rPr lang="zh-CN" altLang="en-US" dirty="0"/>
              <a:t>调用</a:t>
            </a:r>
          </a:p>
        </p:txBody>
      </p:sp>
      <p:sp>
        <p:nvSpPr>
          <p:cNvPr id="9" name="文本框 8"/>
          <p:cNvSpPr txBox="1"/>
          <p:nvPr/>
        </p:nvSpPr>
        <p:spPr>
          <a:xfrm>
            <a:off x="3359390" y="5262483"/>
            <a:ext cx="646333" cy="646331"/>
          </a:xfrm>
          <a:prstGeom prst="rect">
            <a:avLst/>
          </a:prstGeom>
          <a:noFill/>
        </p:spPr>
        <p:txBody>
          <a:bodyPr wrap="square" rtlCol="0">
            <a:spAutoFit/>
          </a:bodyPr>
          <a:lstStyle/>
          <a:p>
            <a:endParaRPr lang="en-US" altLang="zh-CN" dirty="0"/>
          </a:p>
          <a:p>
            <a:r>
              <a:rPr lang="zh-CN" altLang="en-US" dirty="0"/>
              <a:t>输出</a:t>
            </a:r>
          </a:p>
        </p:txBody>
      </p:sp>
      <p:sp>
        <p:nvSpPr>
          <p:cNvPr id="10" name="文本框 9"/>
          <p:cNvSpPr txBox="1"/>
          <p:nvPr/>
        </p:nvSpPr>
        <p:spPr>
          <a:xfrm>
            <a:off x="3359390" y="5963746"/>
            <a:ext cx="7595119" cy="1384995"/>
          </a:xfrm>
          <a:prstGeom prst="rect">
            <a:avLst/>
          </a:prstGeom>
          <a:solidFill>
            <a:schemeClr val="tx1"/>
          </a:solidFill>
        </p:spPr>
        <p:txBody>
          <a:bodyPr wrap="square" rtlCol="0">
            <a:spAutoFit/>
          </a:bodyPr>
          <a:lstStyle/>
          <a:p>
            <a:r>
              <a:rPr lang="en-US" altLang="zh-CN" sz="1200" dirty="0" err="1">
                <a:solidFill>
                  <a:srgbClr val="E2E2E2"/>
                </a:solidFill>
                <a:latin typeface="Consolas" panose="020B0609020204030204" pitchFamily="49" charset="0"/>
              </a:rPr>
              <a:t>CurrentTime</a:t>
            </a:r>
            <a:r>
              <a:rPr lang="en-US" altLang="zh-CN" sz="1200" dirty="0">
                <a:solidFill>
                  <a:srgbClr val="E2E2E2"/>
                </a:solidFill>
                <a:latin typeface="Consolas" panose="020B0609020204030204" pitchFamily="49" charset="0"/>
              </a:rPr>
              <a:t> = 1498204499732</a:t>
            </a:r>
          </a:p>
          <a:p>
            <a:r>
              <a:rPr lang="en-US" altLang="zh-CN" sz="1200" dirty="0">
                <a:solidFill>
                  <a:srgbClr val="E2E2E2"/>
                </a:solidFill>
                <a:latin typeface="Consolas" panose="020B0609020204030204" pitchFamily="49" charset="0"/>
              </a:rPr>
              <a:t>Enter HelloWorldImpl1.printHelloWorld()</a:t>
            </a:r>
          </a:p>
          <a:p>
            <a:r>
              <a:rPr lang="en-US" altLang="zh-CN" sz="1200" dirty="0" err="1">
                <a:solidFill>
                  <a:srgbClr val="E2E2E2"/>
                </a:solidFill>
                <a:latin typeface="Consolas" panose="020B0609020204030204" pitchFamily="49" charset="0"/>
              </a:rPr>
              <a:t>CurrentTime</a:t>
            </a:r>
            <a:r>
              <a:rPr lang="en-US" altLang="zh-CN" sz="1200" dirty="0">
                <a:solidFill>
                  <a:srgbClr val="E2E2E2"/>
                </a:solidFill>
                <a:latin typeface="Consolas" panose="020B0609020204030204" pitchFamily="49" charset="0"/>
              </a:rPr>
              <a:t> = 1498204499732</a:t>
            </a:r>
          </a:p>
          <a:p>
            <a:endParaRPr lang="en-US" altLang="zh-CN" sz="1200" dirty="0">
              <a:solidFill>
                <a:srgbClr val="E2E2E2"/>
              </a:solidFill>
              <a:latin typeface="Consolas" panose="020B0609020204030204" pitchFamily="49" charset="0"/>
            </a:endParaRPr>
          </a:p>
          <a:p>
            <a:r>
              <a:rPr lang="en-US" altLang="zh-CN" sz="1200" dirty="0" err="1">
                <a:solidFill>
                  <a:srgbClr val="E2E2E2"/>
                </a:solidFill>
                <a:latin typeface="Consolas" panose="020B0609020204030204" pitchFamily="49" charset="0"/>
              </a:rPr>
              <a:t>CurrentTime</a:t>
            </a:r>
            <a:r>
              <a:rPr lang="en-US" altLang="zh-CN" sz="1200" dirty="0">
                <a:solidFill>
                  <a:srgbClr val="E2E2E2"/>
                </a:solidFill>
                <a:latin typeface="Consolas" panose="020B0609020204030204" pitchFamily="49" charset="0"/>
              </a:rPr>
              <a:t> = 1498204499733</a:t>
            </a:r>
          </a:p>
          <a:p>
            <a:r>
              <a:rPr lang="en-US" altLang="zh-CN" sz="1200" dirty="0">
                <a:solidFill>
                  <a:srgbClr val="E2E2E2"/>
                </a:solidFill>
                <a:latin typeface="Consolas" panose="020B0609020204030204" pitchFamily="49" charset="0"/>
              </a:rPr>
              <a:t>Enter HelloWorldImpl1.doPrint()</a:t>
            </a:r>
          </a:p>
          <a:p>
            <a:r>
              <a:rPr lang="en-US" altLang="zh-CN" sz="1200" dirty="0" err="1">
                <a:solidFill>
                  <a:srgbClr val="E2E2E2"/>
                </a:solidFill>
                <a:latin typeface="Consolas" panose="020B0609020204030204" pitchFamily="49" charset="0"/>
              </a:rPr>
              <a:t>CurrentTime</a:t>
            </a:r>
            <a:r>
              <a:rPr lang="en-US" altLang="zh-CN" sz="1200" dirty="0">
                <a:solidFill>
                  <a:srgbClr val="E2E2E2"/>
                </a:solidFill>
                <a:latin typeface="Consolas" panose="020B0609020204030204" pitchFamily="49" charset="0"/>
              </a:rPr>
              <a:t> = 1498204499733</a:t>
            </a:r>
            <a:endParaRPr lang="zh-CN" altLang="en-US" sz="1200" dirty="0"/>
          </a:p>
        </p:txBody>
      </p:sp>
      <p:sp>
        <p:nvSpPr>
          <p:cNvPr id="3" name="Rectangle 1">
            <a:extLst>
              <a:ext uri="{FF2B5EF4-FFF2-40B4-BE49-F238E27FC236}">
                <a16:creationId xmlns:a16="http://schemas.microsoft.com/office/drawing/2014/main" id="{E124ED1C-E881-4C8C-9B86-CCF9F1C58913}"/>
              </a:ext>
            </a:extLst>
          </p:cNvPr>
          <p:cNvSpPr>
            <a:spLocks noChangeArrowheads="1"/>
          </p:cNvSpPr>
          <p:nvPr/>
        </p:nvSpPr>
        <p:spPr bwMode="auto">
          <a:xfrm>
            <a:off x="3369270" y="2007443"/>
            <a:ext cx="6391279"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aop</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:config&gt;</a:t>
            </a:r>
            <a:b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    &lt;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aop</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:aspect </a:t>
            </a:r>
            <a:r>
              <a:rPr kumimoji="0" lang="zh-CN" altLang="zh-CN" sz="1200" b="0" i="0" u="none" strike="noStrike" cap="none" normalizeH="0" baseline="0" dirty="0">
                <a:ln>
                  <a:noFill/>
                </a:ln>
                <a:solidFill>
                  <a:srgbClr val="BABABA"/>
                </a:solidFill>
                <a:effectLst/>
                <a:latin typeface="Consolas" panose="020B0609020204030204" pitchFamily="49" charset="0"/>
                <a:cs typeface="Consolas" panose="020B0609020204030204" pitchFamily="49" charset="0"/>
              </a:rPr>
              <a:t>id</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="time" </a:t>
            </a:r>
            <a:r>
              <a:rPr kumimoji="0" lang="zh-CN" altLang="zh-CN" sz="1200" b="0" i="0" u="none" strike="noStrike" cap="none" normalizeH="0" baseline="0" dirty="0">
                <a:ln>
                  <a:noFill/>
                </a:ln>
                <a:solidFill>
                  <a:srgbClr val="BABABA"/>
                </a:solidFill>
                <a:effectLst/>
                <a:latin typeface="Consolas" panose="020B0609020204030204" pitchFamily="49" charset="0"/>
                <a:cs typeface="Consolas" panose="020B0609020204030204" pitchFamily="49" charset="0"/>
              </a:rPr>
              <a:t>ref</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="timeHandler"</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&gt;</a:t>
            </a:r>
            <a:b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        &lt;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aop</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:pointcut </a:t>
            </a:r>
            <a:r>
              <a:rPr kumimoji="0" lang="zh-CN" altLang="zh-CN" sz="1200" b="0" i="0" u="none" strike="noStrike" cap="none" normalizeH="0" baseline="0" dirty="0">
                <a:ln>
                  <a:noFill/>
                </a:ln>
                <a:solidFill>
                  <a:srgbClr val="BABABA"/>
                </a:solidFill>
                <a:effectLst/>
                <a:latin typeface="Consolas" panose="020B0609020204030204" pitchFamily="49" charset="0"/>
                <a:cs typeface="Consolas" panose="020B0609020204030204" pitchFamily="49" charset="0"/>
              </a:rPr>
              <a:t>id</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="addAllMethod" </a:t>
            </a:r>
            <a:r>
              <a:rPr kumimoji="0" lang="zh-CN" altLang="zh-CN" sz="1200" b="0" i="0" u="none" strike="noStrike" cap="none" normalizeH="0" baseline="0" dirty="0">
                <a:ln>
                  <a:noFill/>
                </a:ln>
                <a:solidFill>
                  <a:srgbClr val="BABABA"/>
                </a:solidFill>
                <a:effectLst/>
                <a:latin typeface="Consolas" panose="020B0609020204030204" pitchFamily="49" charset="0"/>
                <a:cs typeface="Consolas" panose="020B0609020204030204" pitchFamily="49" charset="0"/>
              </a:rPr>
              <a:t>expression</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="execution(* com.oliver.proxy.SpringAOP.*.*(..))" </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/&gt;</a:t>
            </a:r>
            <a:b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        &lt;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aop</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:before </a:t>
            </a:r>
            <a:r>
              <a:rPr kumimoji="0" lang="zh-CN" altLang="zh-CN" sz="1200" b="0" i="0" u="none" strike="noStrike" cap="none" normalizeH="0" baseline="0" dirty="0">
                <a:ln>
                  <a:noFill/>
                </a:ln>
                <a:solidFill>
                  <a:srgbClr val="BABABA"/>
                </a:solidFill>
                <a:effectLst/>
                <a:latin typeface="Consolas" panose="020B0609020204030204" pitchFamily="49" charset="0"/>
                <a:cs typeface="Consolas" panose="020B0609020204030204" pitchFamily="49" charset="0"/>
              </a:rPr>
              <a:t>method</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="printTime" </a:t>
            </a:r>
            <a:r>
              <a:rPr kumimoji="0" lang="zh-CN" altLang="zh-CN" sz="1200" b="0" i="0" u="none" strike="noStrike" cap="none" normalizeH="0" baseline="0" dirty="0">
                <a:ln>
                  <a:noFill/>
                </a:ln>
                <a:solidFill>
                  <a:srgbClr val="BABABA"/>
                </a:solidFill>
                <a:effectLst/>
                <a:latin typeface="Consolas" panose="020B0609020204030204" pitchFamily="49" charset="0"/>
                <a:cs typeface="Consolas" panose="020B0609020204030204" pitchFamily="49" charset="0"/>
              </a:rPr>
              <a:t>pointcut-ref</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="addAllMethod" </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/&gt;</a:t>
            </a:r>
            <a:b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        &lt;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aop</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:after </a:t>
            </a:r>
            <a:r>
              <a:rPr kumimoji="0" lang="zh-CN" altLang="zh-CN" sz="1200" b="0" i="0" u="none" strike="noStrike" cap="none" normalizeH="0" baseline="0" dirty="0">
                <a:ln>
                  <a:noFill/>
                </a:ln>
                <a:solidFill>
                  <a:srgbClr val="BABABA"/>
                </a:solidFill>
                <a:effectLst/>
                <a:latin typeface="Consolas" panose="020B0609020204030204" pitchFamily="49" charset="0"/>
                <a:cs typeface="Consolas" panose="020B0609020204030204" pitchFamily="49" charset="0"/>
              </a:rPr>
              <a:t>method</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="printTime" </a:t>
            </a:r>
            <a:r>
              <a:rPr kumimoji="0" lang="zh-CN" altLang="zh-CN" sz="1200" b="0" i="0" u="none" strike="noStrike" cap="none" normalizeH="0" baseline="0" dirty="0">
                <a:ln>
                  <a:noFill/>
                </a:ln>
                <a:solidFill>
                  <a:srgbClr val="BABABA"/>
                </a:solidFill>
                <a:effectLst/>
                <a:latin typeface="Consolas" panose="020B0609020204030204" pitchFamily="49" charset="0"/>
                <a:cs typeface="Consolas" panose="020B0609020204030204" pitchFamily="49" charset="0"/>
              </a:rPr>
              <a:t>pointcut-ref</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="addAllMethod" </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/&gt;</a:t>
            </a:r>
            <a:b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    &lt;/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aop</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:aspect&gt;</a:t>
            </a:r>
            <a:b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aop</a:t>
            </a:r>
            <a:r>
              <a:rPr kumimoji="0" lang="zh-CN" altLang="zh-CN" sz="1200" b="0" i="0" u="none" strike="noStrike" cap="none" normalizeH="0" baseline="0" dirty="0">
                <a:ln>
                  <a:noFill/>
                </a:ln>
                <a:solidFill>
                  <a:srgbClr val="E8BF6A"/>
                </a:solidFill>
                <a:effectLst/>
                <a:latin typeface="Consolas" panose="020B0609020204030204" pitchFamily="49" charset="0"/>
                <a:cs typeface="Consolas" panose="020B0609020204030204" pitchFamily="49" charset="0"/>
              </a:rPr>
              <a:t>:config&gt;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FC472B37-41CE-46D1-B4AC-D93884EF6F9F}"/>
              </a:ext>
            </a:extLst>
          </p:cNvPr>
          <p:cNvSpPr>
            <a:spLocks noChangeArrowheads="1"/>
          </p:cNvSpPr>
          <p:nvPr/>
        </p:nvSpPr>
        <p:spPr bwMode="auto">
          <a:xfrm>
            <a:off x="3359390" y="4042439"/>
            <a:ext cx="7173795"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static void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main</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(String[] args)</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ApplicationContext ctx =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new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ClassPathXmlApplicationContext(</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"spring/aop.xml"</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HelloWorld hw1 = (HelloWorld)ctx.getBean(</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"helloWorldImpl1"</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hw1.printHelloWorld()</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hw1.doPrint()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endParaRPr kumimoji="0" lang="en-US"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CC7832"/>
                </a:solidFill>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209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6B9E6-C4BB-4A91-AB5C-B43CF9709B49}"/>
              </a:ext>
            </a:extLst>
          </p:cNvPr>
          <p:cNvSpPr>
            <a:spLocks noGrp="1"/>
          </p:cNvSpPr>
          <p:nvPr>
            <p:ph type="title"/>
          </p:nvPr>
        </p:nvSpPr>
        <p:spPr>
          <a:xfrm>
            <a:off x="684212" y="234115"/>
            <a:ext cx="10355700" cy="1158458"/>
          </a:xfrm>
        </p:spPr>
        <p:txBody>
          <a:bodyPr/>
          <a:lstStyle/>
          <a:p>
            <a:r>
              <a:rPr lang="zh-CN" altLang="en-US" dirty="0"/>
              <a:t>目录</a:t>
            </a:r>
          </a:p>
        </p:txBody>
      </p:sp>
      <p:graphicFrame>
        <p:nvGraphicFramePr>
          <p:cNvPr id="4" name="内容占位符 3">
            <a:extLst>
              <a:ext uri="{FF2B5EF4-FFF2-40B4-BE49-F238E27FC236}">
                <a16:creationId xmlns:a16="http://schemas.microsoft.com/office/drawing/2014/main" id="{DCE23F15-381B-4C22-9DE4-63D63A6C2EAF}"/>
              </a:ext>
            </a:extLst>
          </p:cNvPr>
          <p:cNvGraphicFramePr>
            <a:graphicFrameLocks noGrp="1"/>
          </p:cNvGraphicFramePr>
          <p:nvPr>
            <p:ph idx="1"/>
            <p:extLst>
              <p:ext uri="{D42A27DB-BD31-4B8C-83A1-F6EECF244321}">
                <p14:modId xmlns:p14="http://schemas.microsoft.com/office/powerpoint/2010/main" val="1627245716"/>
              </p:ext>
            </p:extLst>
          </p:nvPr>
        </p:nvGraphicFramePr>
        <p:xfrm>
          <a:off x="1359243" y="1713470"/>
          <a:ext cx="9680231" cy="3912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471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DFC64-3F4F-4E35-A665-03FBCC676FA8}"/>
              </a:ext>
            </a:extLst>
          </p:cNvPr>
          <p:cNvSpPr>
            <a:spLocks noGrp="1"/>
          </p:cNvSpPr>
          <p:nvPr>
            <p:ph type="title"/>
          </p:nvPr>
        </p:nvSpPr>
        <p:spPr/>
        <p:txBody>
          <a:bodyPr/>
          <a:lstStyle/>
          <a:p>
            <a:r>
              <a:rPr lang="zh-CN" altLang="en-US" dirty="0"/>
              <a:t>代理概念</a:t>
            </a:r>
          </a:p>
        </p:txBody>
      </p:sp>
      <p:sp>
        <p:nvSpPr>
          <p:cNvPr id="3" name="内容占位符 2">
            <a:extLst>
              <a:ext uri="{FF2B5EF4-FFF2-40B4-BE49-F238E27FC236}">
                <a16:creationId xmlns:a16="http://schemas.microsoft.com/office/drawing/2014/main" id="{EDC04840-96C6-45D2-B1F9-EBEC98C3FECE}"/>
              </a:ext>
            </a:extLst>
          </p:cNvPr>
          <p:cNvSpPr>
            <a:spLocks noGrp="1"/>
          </p:cNvSpPr>
          <p:nvPr>
            <p:ph idx="1"/>
          </p:nvPr>
        </p:nvSpPr>
        <p:spPr/>
        <p:txBody>
          <a:bodyPr/>
          <a:lstStyle/>
          <a:p>
            <a:endParaRPr lang="en-US" altLang="zh-CN" dirty="0"/>
          </a:p>
          <a:p>
            <a:r>
              <a:rPr lang="zh-CN" altLang="en-US" dirty="0"/>
              <a:t>对其他对象提供一种代理以控制对这个对象的访问</a:t>
            </a:r>
            <a:endParaRPr lang="en-US" altLang="zh-CN" dirty="0"/>
          </a:p>
        </p:txBody>
      </p:sp>
    </p:spTree>
    <p:extLst>
      <p:ext uri="{BB962C8B-B14F-4D97-AF65-F5344CB8AC3E}">
        <p14:creationId xmlns:p14="http://schemas.microsoft.com/office/powerpoint/2010/main" val="20723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代理应用场景</a:t>
            </a:r>
          </a:p>
        </p:txBody>
      </p:sp>
      <p:sp>
        <p:nvSpPr>
          <p:cNvPr id="6" name="内容占位符 2">
            <a:extLst>
              <a:ext uri="{FF2B5EF4-FFF2-40B4-BE49-F238E27FC236}">
                <a16:creationId xmlns:a16="http://schemas.microsoft.com/office/drawing/2014/main" id="{2AFAC72F-88D4-4463-BFC9-9DECE5CBF03E}"/>
              </a:ext>
            </a:extLst>
          </p:cNvPr>
          <p:cNvSpPr txBox="1">
            <a:spLocks/>
          </p:cNvSpPr>
          <p:nvPr/>
        </p:nvSpPr>
        <p:spPr>
          <a:xfrm>
            <a:off x="1569782" y="2230016"/>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ltLang="zh-CN" dirty="0"/>
              <a:t>1. </a:t>
            </a:r>
            <a:r>
              <a:rPr lang="zh-CN" altLang="en-US" dirty="0"/>
              <a:t>打印日志</a:t>
            </a:r>
            <a:endParaRPr lang="en-US" altLang="zh-CN" dirty="0"/>
          </a:p>
          <a:p>
            <a:r>
              <a:rPr lang="en-US" altLang="zh-CN" dirty="0"/>
              <a:t>2. </a:t>
            </a:r>
            <a:r>
              <a:rPr lang="zh-CN" altLang="en-US" dirty="0"/>
              <a:t>增加权限控制</a:t>
            </a:r>
          </a:p>
          <a:p>
            <a:r>
              <a:rPr lang="en-US" altLang="zh-CN" dirty="0"/>
              <a:t>3. </a:t>
            </a:r>
            <a:r>
              <a:rPr lang="zh-CN" altLang="en-US" dirty="0"/>
              <a:t>对方法的返回进行格式化</a:t>
            </a:r>
            <a:endParaRPr lang="en-US" altLang="zh-CN" dirty="0"/>
          </a:p>
          <a:p>
            <a:r>
              <a:rPr lang="en-US" altLang="zh-CN" dirty="0"/>
              <a:t>4. </a:t>
            </a:r>
            <a:r>
              <a:rPr lang="zh-CN" altLang="en-US" dirty="0"/>
              <a:t>远程调用</a:t>
            </a:r>
            <a:endParaRPr lang="en-US" altLang="zh-CN" dirty="0"/>
          </a:p>
        </p:txBody>
      </p:sp>
    </p:spTree>
    <p:extLst>
      <p:ext uri="{BB962C8B-B14F-4D97-AF65-F5344CB8AC3E}">
        <p14:creationId xmlns:p14="http://schemas.microsoft.com/office/powerpoint/2010/main" val="221527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代理图解</a:t>
            </a:r>
          </a:p>
        </p:txBody>
      </p:sp>
      <p:sp>
        <p:nvSpPr>
          <p:cNvPr id="5" name="内容占位符 2"/>
          <p:cNvSpPr txBox="1">
            <a:spLocks/>
          </p:cNvSpPr>
          <p:nvPr/>
        </p:nvSpPr>
        <p:spPr>
          <a:xfrm>
            <a:off x="6438122" y="2360646"/>
            <a:ext cx="3415005" cy="369492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zh-CN" altLang="en-US" dirty="0"/>
              <a:t>代理即将</a:t>
            </a:r>
            <a:r>
              <a:rPr lang="en-US" altLang="zh-CN" dirty="0" err="1"/>
              <a:t>RealSubject</a:t>
            </a:r>
            <a:r>
              <a:rPr lang="zh-CN" altLang="en-US" dirty="0"/>
              <a:t>中的</a:t>
            </a:r>
            <a:r>
              <a:rPr lang="en-US" altLang="zh-CN" dirty="0"/>
              <a:t>Method</a:t>
            </a:r>
            <a:r>
              <a:rPr lang="zh-CN" altLang="en-US" dirty="0"/>
              <a:t>委托给</a:t>
            </a:r>
            <a:r>
              <a:rPr lang="en-US" altLang="zh-CN" dirty="0" err="1"/>
              <a:t>ProxySubject</a:t>
            </a:r>
            <a:r>
              <a:rPr lang="zh-CN" altLang="en-US" dirty="0"/>
              <a:t>中的</a:t>
            </a:r>
            <a:r>
              <a:rPr lang="en-US" altLang="zh-CN" dirty="0"/>
              <a:t>Method</a:t>
            </a:r>
            <a:r>
              <a:rPr lang="zh-CN" altLang="en-US" dirty="0"/>
              <a:t>执行；</a:t>
            </a:r>
            <a:endParaRPr lang="en-US" altLang="zh-CN" dirty="0"/>
          </a:p>
          <a:p>
            <a:pPr algn="just"/>
            <a:r>
              <a:rPr lang="en-US" altLang="zh-CN" dirty="0" err="1"/>
              <a:t>ProxySubject</a:t>
            </a:r>
            <a:r>
              <a:rPr lang="zh-CN" altLang="en-US" dirty="0"/>
              <a:t>可以在调用</a:t>
            </a:r>
            <a:r>
              <a:rPr lang="en-US" altLang="zh-CN" dirty="0" err="1"/>
              <a:t>RealSubject</a:t>
            </a:r>
            <a:r>
              <a:rPr lang="zh-CN" altLang="en-US" dirty="0"/>
              <a:t>的</a:t>
            </a:r>
            <a:r>
              <a:rPr lang="en-US" altLang="zh-CN" dirty="0"/>
              <a:t>Method</a:t>
            </a:r>
            <a:r>
              <a:rPr lang="zh-CN" altLang="en-US" dirty="0"/>
              <a:t>前插入一些需要执行的操作，也可以在之后插入一些需要执行的操作；</a:t>
            </a:r>
            <a:endParaRPr lang="en-US" altLang="zh-CN" dirty="0"/>
          </a:p>
          <a:p>
            <a:pPr algn="just"/>
            <a:r>
              <a:rPr lang="zh-CN" altLang="en-US" dirty="0"/>
              <a:t>如打印日志的场景，可以在调用业务</a:t>
            </a:r>
            <a:r>
              <a:rPr lang="en-US" altLang="zh-CN" dirty="0" err="1"/>
              <a:t>RealSubject</a:t>
            </a:r>
            <a:r>
              <a:rPr lang="zh-CN" altLang="en-US" dirty="0"/>
              <a:t>的</a:t>
            </a:r>
            <a:r>
              <a:rPr lang="en-US" altLang="zh-CN" dirty="0"/>
              <a:t>Method</a:t>
            </a:r>
            <a:r>
              <a:rPr lang="zh-CN" altLang="en-US" dirty="0"/>
              <a:t>之前打印方法的输入参数，并在之后打印方法的返回</a:t>
            </a:r>
            <a:endParaRPr lang="en-US" altLang="zh-CN" dirty="0"/>
          </a:p>
        </p:txBody>
      </p:sp>
      <p:pic>
        <p:nvPicPr>
          <p:cNvPr id="7" name="内容占位符 6"/>
          <p:cNvPicPr>
            <a:picLocks noGrp="1" noChangeAspect="1"/>
          </p:cNvPicPr>
          <p:nvPr>
            <p:ph idx="1"/>
          </p:nvPr>
        </p:nvPicPr>
        <p:blipFill>
          <a:blip r:embed="rId2"/>
          <a:stretch>
            <a:fillRect/>
          </a:stretch>
        </p:blipFill>
        <p:spPr>
          <a:xfrm>
            <a:off x="1755387" y="2883637"/>
            <a:ext cx="4230394" cy="2465600"/>
          </a:xfrm>
          <a:prstGeom prst="rect">
            <a:avLst/>
          </a:prstGeom>
        </p:spPr>
      </p:pic>
    </p:spTree>
    <p:extLst>
      <p:ext uri="{BB962C8B-B14F-4D97-AF65-F5344CB8AC3E}">
        <p14:creationId xmlns:p14="http://schemas.microsoft.com/office/powerpoint/2010/main" val="5749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代理的实现</a:t>
            </a:r>
            <a:r>
              <a:rPr lang="en-US" altLang="zh-CN" dirty="0"/>
              <a:t>—</a:t>
            </a:r>
            <a:r>
              <a:rPr lang="zh-CN" altLang="en-US" dirty="0"/>
              <a:t>静态代理</a:t>
            </a:r>
          </a:p>
        </p:txBody>
      </p:sp>
      <p:sp>
        <p:nvSpPr>
          <p:cNvPr id="3" name="内容占位符 2"/>
          <p:cNvSpPr>
            <a:spLocks noGrp="1"/>
          </p:cNvSpPr>
          <p:nvPr>
            <p:ph idx="1"/>
          </p:nvPr>
        </p:nvSpPr>
        <p:spPr>
          <a:xfrm>
            <a:off x="6951307" y="2474335"/>
            <a:ext cx="3368351" cy="3004457"/>
          </a:xfrm>
        </p:spPr>
        <p:txBody>
          <a:bodyPr/>
          <a:lstStyle/>
          <a:p>
            <a:pPr algn="just"/>
            <a:r>
              <a:rPr lang="en-US" altLang="zh-CN" dirty="0" err="1"/>
              <a:t>ProxySubject</a:t>
            </a:r>
            <a:r>
              <a:rPr lang="zh-CN" altLang="en-US" dirty="0"/>
              <a:t>和</a:t>
            </a:r>
            <a:r>
              <a:rPr lang="en-US" altLang="zh-CN" dirty="0" err="1"/>
              <a:t>RealSubject</a:t>
            </a:r>
            <a:r>
              <a:rPr lang="zh-CN" altLang="en-US" dirty="0"/>
              <a:t>实现相同的接口</a:t>
            </a:r>
            <a:endParaRPr lang="en-US" altLang="zh-CN" dirty="0"/>
          </a:p>
          <a:p>
            <a:pPr algn="just"/>
            <a:r>
              <a:rPr lang="en-US" altLang="zh-CN" dirty="0" err="1"/>
              <a:t>ProxySubject</a:t>
            </a:r>
            <a:r>
              <a:rPr lang="zh-CN" altLang="en-US" dirty="0"/>
              <a:t>关联一个成员变量</a:t>
            </a:r>
            <a:r>
              <a:rPr lang="en-US" altLang="zh-CN" dirty="0" err="1"/>
              <a:t>realSubject</a:t>
            </a:r>
            <a:endParaRPr lang="en-US" altLang="zh-CN" dirty="0"/>
          </a:p>
          <a:p>
            <a:pPr algn="just"/>
            <a:r>
              <a:rPr lang="en-US" altLang="zh-CN" dirty="0" err="1"/>
              <a:t>ProxySubject</a:t>
            </a:r>
            <a:r>
              <a:rPr lang="zh-CN" altLang="en-US" dirty="0"/>
              <a:t>的</a:t>
            </a:r>
            <a:r>
              <a:rPr lang="en-US" altLang="zh-CN" dirty="0"/>
              <a:t>request</a:t>
            </a:r>
            <a:r>
              <a:rPr lang="zh-CN" altLang="en-US" dirty="0"/>
              <a:t>方法调用</a:t>
            </a:r>
            <a:r>
              <a:rPr lang="en-US" altLang="zh-CN" dirty="0" err="1"/>
              <a:t>RealSubject</a:t>
            </a:r>
            <a:r>
              <a:rPr lang="zh-CN" altLang="en-US" dirty="0"/>
              <a:t>的</a:t>
            </a:r>
            <a:r>
              <a:rPr lang="en-US" altLang="zh-CN" dirty="0"/>
              <a:t>request</a:t>
            </a:r>
            <a:r>
              <a:rPr lang="zh-CN" altLang="en-US" dirty="0"/>
              <a:t>的方法，并在调用之前之后插入需要执行的操作</a:t>
            </a:r>
          </a:p>
        </p:txBody>
      </p:sp>
      <p:pic>
        <p:nvPicPr>
          <p:cNvPr id="5" name="图片 4"/>
          <p:cNvPicPr>
            <a:picLocks noChangeAspect="1"/>
          </p:cNvPicPr>
          <p:nvPr/>
        </p:nvPicPr>
        <p:blipFill>
          <a:blip r:embed="rId2"/>
          <a:stretch>
            <a:fillRect/>
          </a:stretch>
        </p:blipFill>
        <p:spPr>
          <a:xfrm>
            <a:off x="1176622" y="2474335"/>
            <a:ext cx="5509351" cy="2805067"/>
          </a:xfrm>
          <a:prstGeom prst="rect">
            <a:avLst/>
          </a:prstGeom>
        </p:spPr>
      </p:pic>
    </p:spTree>
    <p:extLst>
      <p:ext uri="{BB962C8B-B14F-4D97-AF65-F5344CB8AC3E}">
        <p14:creationId xmlns:p14="http://schemas.microsoft.com/office/powerpoint/2010/main" val="27313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代理的实现</a:t>
            </a:r>
            <a:r>
              <a:rPr lang="en-US" altLang="zh-CN" dirty="0"/>
              <a:t>—</a:t>
            </a:r>
            <a:r>
              <a:rPr lang="zh-CN" altLang="en-US" dirty="0"/>
              <a:t>静态代理</a:t>
            </a:r>
          </a:p>
        </p:txBody>
      </p:sp>
      <p:sp>
        <p:nvSpPr>
          <p:cNvPr id="7" name="内容占位符 2">
            <a:extLst>
              <a:ext uri="{FF2B5EF4-FFF2-40B4-BE49-F238E27FC236}">
                <a16:creationId xmlns:a16="http://schemas.microsoft.com/office/drawing/2014/main" id="{2AFAC72F-88D4-4463-BFC9-9DECE5CBF03E}"/>
              </a:ext>
            </a:extLst>
          </p:cNvPr>
          <p:cNvSpPr>
            <a:spLocks noGrp="1"/>
          </p:cNvSpPr>
          <p:nvPr>
            <p:ph idx="1"/>
          </p:nvPr>
        </p:nvSpPr>
        <p:spPr>
          <a:xfrm>
            <a:off x="1261872" y="4403723"/>
            <a:ext cx="3925948" cy="1830042"/>
          </a:xfrm>
        </p:spPr>
        <p:txBody>
          <a:bodyPr>
            <a:normAutofit fontScale="92500"/>
          </a:bodyPr>
          <a:lstStyle/>
          <a:p>
            <a:r>
              <a:rPr lang="zh-CN" altLang="en-US" dirty="0"/>
              <a:t>静态代理要求被代理的类必需是某个接口的实现或者某个父类的继承</a:t>
            </a:r>
            <a:endParaRPr lang="en-US" altLang="zh-CN" dirty="0"/>
          </a:p>
          <a:p>
            <a:r>
              <a:rPr lang="zh-CN" altLang="en-US" dirty="0"/>
              <a:t>静态代理需要为每一个类写一个代理类，如果代理的操作一致，而类较多时，会出现较多的代码冗余，并且不易维护，这时候最好使用动态代理</a:t>
            </a:r>
          </a:p>
        </p:txBody>
      </p:sp>
      <p:sp>
        <p:nvSpPr>
          <p:cNvPr id="9" name="Rectangle 2">
            <a:extLst>
              <a:ext uri="{FF2B5EF4-FFF2-40B4-BE49-F238E27FC236}">
                <a16:creationId xmlns:a16="http://schemas.microsoft.com/office/drawing/2014/main" id="{D5AF50FD-89CA-4D27-B7F7-F47B4D95CBF7}"/>
              </a:ext>
            </a:extLst>
          </p:cNvPr>
          <p:cNvSpPr>
            <a:spLocks noChangeArrowheads="1"/>
          </p:cNvSpPr>
          <p:nvPr/>
        </p:nvSpPr>
        <p:spPr bwMode="auto">
          <a:xfrm>
            <a:off x="5351489" y="1717758"/>
            <a:ext cx="5836170" cy="36009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class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ProxySubject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implements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Subject{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RealSubject </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realSubject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public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ProxySubject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(RealSubject realSubject)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realSubject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realSubject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t>@Override</a:t>
            </a:r>
            <a:b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request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(String input)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lang="zh-CN" altLang="zh-CN" sz="1200" dirty="0">
                <a:solidFill>
                  <a:srgbClr val="A9B7C6"/>
                </a:solidFill>
                <a:latin typeface="Consolas" panose="020B0609020204030204" pitchFamily="49" charset="0"/>
                <a:cs typeface="Consolas" panose="020B0609020204030204" pitchFamily="49" charset="0"/>
              </a:rPr>
              <a:t>System.</a:t>
            </a:r>
            <a:r>
              <a:rPr lang="zh-CN" altLang="zh-CN" sz="1200" i="1" dirty="0">
                <a:solidFill>
                  <a:srgbClr val="9876AA"/>
                </a:solidFill>
                <a:latin typeface="Consolas" panose="020B0609020204030204" pitchFamily="49" charset="0"/>
                <a:cs typeface="Consolas" panose="020B0609020204030204" pitchFamily="49" charset="0"/>
              </a:rPr>
              <a:t>out</a:t>
            </a:r>
            <a:r>
              <a:rPr lang="zh-CN" altLang="zh-CN" sz="1200" dirty="0">
                <a:solidFill>
                  <a:srgbClr val="A9B7C6"/>
                </a:solidFill>
                <a:latin typeface="Consolas" panose="020B0609020204030204" pitchFamily="49" charset="0"/>
                <a:cs typeface="Consolas" panose="020B0609020204030204" pitchFamily="49" charset="0"/>
              </a:rPr>
              <a:t>.println(</a:t>
            </a:r>
            <a:r>
              <a:rPr lang="zh-CN" altLang="zh-CN" sz="1200" dirty="0">
                <a:solidFill>
                  <a:srgbClr val="6A8759"/>
                </a:solidFill>
                <a:latin typeface="Consolas" panose="020B0609020204030204" pitchFamily="49" charset="0"/>
                <a:cs typeface="Consolas" panose="020B0609020204030204" pitchFamily="49" charset="0"/>
              </a:rPr>
              <a:t>"</a:t>
            </a:r>
            <a:r>
              <a:rPr lang="zh-CN" altLang="zh-CN" sz="1200" dirty="0">
                <a:solidFill>
                  <a:srgbClr val="6A8759"/>
                </a:solidFill>
                <a:latin typeface="宋体" panose="02010600030101010101" pitchFamily="2" charset="-122"/>
                <a:cs typeface="Consolas" panose="020B0609020204030204" pitchFamily="49" charset="0"/>
              </a:rPr>
              <a:t>代理类开始打印</a:t>
            </a:r>
            <a:r>
              <a:rPr lang="zh-CN" altLang="zh-CN" sz="1200" dirty="0">
                <a:solidFill>
                  <a:srgbClr val="6A8759"/>
                </a:solidFill>
                <a:latin typeface="Consolas" panose="020B0609020204030204" pitchFamily="49" charset="0"/>
                <a:cs typeface="Consolas" panose="020B0609020204030204" pitchFamily="49" charset="0"/>
              </a:rPr>
              <a:t>args: " </a:t>
            </a:r>
            <a:r>
              <a:rPr lang="zh-CN" altLang="zh-CN" sz="1200" dirty="0">
                <a:solidFill>
                  <a:srgbClr val="A9B7C6"/>
                </a:solidFill>
                <a:latin typeface="Consolas" panose="020B0609020204030204" pitchFamily="49" charset="0"/>
                <a:cs typeface="Consolas" panose="020B0609020204030204" pitchFamily="49" charset="0"/>
              </a:rPr>
              <a:t>+ input)</a:t>
            </a:r>
            <a:r>
              <a:rPr lang="zh-CN" altLang="zh-CN" sz="1200" dirty="0">
                <a:solidFill>
                  <a:srgbClr val="CC7832"/>
                </a:solidFill>
                <a:latin typeface="Consolas" panose="020B0609020204030204" pitchFamily="49" charset="0"/>
                <a:cs typeface="Consolas" panose="020B0609020204030204" pitchFamily="49" charset="0"/>
              </a:rPr>
              <a:t>;</a:t>
            </a:r>
            <a:br>
              <a:rPr lang="zh-CN" altLang="zh-CN" sz="1200" dirty="0">
                <a:solidFill>
                  <a:srgbClr val="CC7832"/>
                </a:solidFill>
                <a:latin typeface="Consolas" panose="020B0609020204030204" pitchFamily="49" charset="0"/>
                <a:cs typeface="Consolas" panose="020B0609020204030204" pitchFamily="49" charset="0"/>
              </a:rPr>
            </a:br>
            <a:r>
              <a:rPr lang="en-US" altLang="zh-CN" sz="1200" dirty="0">
                <a:solidFill>
                  <a:srgbClr val="CC7832"/>
                </a:solidFill>
                <a:latin typeface="Consolas" panose="020B0609020204030204" pitchFamily="49" charset="0"/>
                <a:cs typeface="Consolas" panose="020B0609020204030204" pitchFamily="49" charset="0"/>
              </a:rPr>
              <a:t>        </a:t>
            </a:r>
            <a:r>
              <a:rPr lang="zh-CN" altLang="zh-CN" sz="1200" dirty="0">
                <a:solidFill>
                  <a:srgbClr val="CC7832"/>
                </a:solidFill>
                <a:latin typeface="Consolas" panose="020B0609020204030204" pitchFamily="49" charset="0"/>
                <a:cs typeface="Consolas" panose="020B0609020204030204" pitchFamily="49" charset="0"/>
              </a:rPr>
              <a:t>long </a:t>
            </a:r>
            <a:r>
              <a:rPr lang="zh-CN" altLang="zh-CN" sz="1200" dirty="0">
                <a:solidFill>
                  <a:srgbClr val="A9B7C6"/>
                </a:solidFill>
                <a:latin typeface="Consolas" panose="020B0609020204030204" pitchFamily="49" charset="0"/>
                <a:cs typeface="Consolas" panose="020B0609020204030204" pitchFamily="49" charset="0"/>
              </a:rPr>
              <a:t>stime = System.</a:t>
            </a:r>
            <a:r>
              <a:rPr lang="zh-CN" altLang="zh-CN" sz="1200" i="1" dirty="0">
                <a:solidFill>
                  <a:srgbClr val="A9B7C6"/>
                </a:solidFill>
                <a:latin typeface="Consolas" panose="020B0609020204030204" pitchFamily="49" charset="0"/>
                <a:cs typeface="Consolas" panose="020B0609020204030204" pitchFamily="49" charset="0"/>
              </a:rPr>
              <a:t>currentTimeMillis</a:t>
            </a:r>
            <a:r>
              <a:rPr lang="zh-CN" altLang="zh-CN" sz="1200" dirty="0">
                <a:solidFill>
                  <a:srgbClr val="A9B7C6"/>
                </a:solidFill>
                <a:latin typeface="Consolas" panose="020B0609020204030204" pitchFamily="49" charset="0"/>
                <a:cs typeface="Consolas" panose="020B0609020204030204" pitchFamily="49" charset="0"/>
              </a:rPr>
              <a:t>()</a:t>
            </a:r>
            <a:r>
              <a:rPr lang="zh-CN" altLang="zh-CN" sz="1200" dirty="0">
                <a:solidFill>
                  <a:srgbClr val="CC7832"/>
                </a:solidFill>
                <a:latin typeface="Consolas" panose="020B0609020204030204" pitchFamily="49" charset="0"/>
                <a:cs typeface="Consolas" panose="020B0609020204030204" pitchFamily="49" charset="0"/>
              </a:rPr>
              <a:t>;</a:t>
            </a:r>
            <a:br>
              <a:rPr lang="zh-CN" altLang="zh-CN" sz="1200" dirty="0">
                <a:solidFill>
                  <a:srgbClr val="CC7832"/>
                </a:solidFill>
                <a:latin typeface="Consolas" panose="020B0609020204030204" pitchFamily="49" charset="0"/>
                <a:cs typeface="Consolas" panose="020B0609020204030204" pitchFamily="49" charset="0"/>
              </a:rPr>
            </a:br>
            <a:r>
              <a:rPr lang="en-US" altLang="zh-CN" sz="1200" dirty="0">
                <a:solidFill>
                  <a:srgbClr val="CC7832"/>
                </a:solidFill>
                <a:latin typeface="Consolas" panose="020B0609020204030204" pitchFamily="49" charset="0"/>
                <a:cs typeface="Consolas" panose="020B0609020204030204" pitchFamily="49" charset="0"/>
              </a:rPr>
              <a:t>        </a:t>
            </a:r>
            <a:r>
              <a:rPr lang="zh-CN" altLang="zh-CN" sz="1200" dirty="0">
                <a:solidFill>
                  <a:srgbClr val="808080"/>
                </a:solidFill>
                <a:latin typeface="Consolas" panose="020B0609020204030204" pitchFamily="49" charset="0"/>
                <a:cs typeface="Consolas" panose="020B0609020204030204" pitchFamily="49" charset="0"/>
              </a:rPr>
              <a:t>//</a:t>
            </a:r>
            <a:r>
              <a:rPr lang="zh-CN" altLang="zh-CN" sz="1200" dirty="0">
                <a:solidFill>
                  <a:srgbClr val="808080"/>
                </a:solidFill>
                <a:latin typeface="宋体" panose="02010600030101010101" pitchFamily="2" charset="-122"/>
                <a:cs typeface="Consolas" panose="020B0609020204030204" pitchFamily="49" charset="0"/>
              </a:rPr>
              <a:t>实际调用的处理</a:t>
            </a:r>
            <a:br>
              <a:rPr lang="zh-CN" altLang="zh-CN" sz="1200" dirty="0">
                <a:solidFill>
                  <a:srgbClr val="808080"/>
                </a:solidFill>
                <a:latin typeface="宋体" panose="02010600030101010101" pitchFamily="2" charset="-122"/>
                <a:cs typeface="Consolas" panose="020B0609020204030204" pitchFamily="49" charset="0"/>
              </a:rPr>
            </a:br>
            <a:r>
              <a:rPr lang="en-US" altLang="zh-CN" sz="1200" dirty="0">
                <a:solidFill>
                  <a:srgbClr val="808080"/>
                </a:solidFill>
                <a:latin typeface="宋体" panose="02010600030101010101" pitchFamily="2" charset="-122"/>
                <a:cs typeface="Consolas" panose="020B0609020204030204" pitchFamily="49" charset="0"/>
              </a:rPr>
              <a:t>         </a:t>
            </a:r>
            <a:r>
              <a:rPr lang="zh-CN" altLang="zh-CN" sz="1200" dirty="0">
                <a:solidFill>
                  <a:srgbClr val="A9B7C6"/>
                </a:solidFill>
                <a:latin typeface="Consolas" panose="020B0609020204030204" pitchFamily="49" charset="0"/>
                <a:cs typeface="Consolas" panose="020B0609020204030204" pitchFamily="49" charset="0"/>
              </a:rPr>
              <a:t>Object ret = </a:t>
            </a:r>
            <a:r>
              <a:rPr lang="zh-CN" altLang="zh-CN" sz="1200" dirty="0">
                <a:solidFill>
                  <a:srgbClr val="9876AA"/>
                </a:solidFill>
                <a:latin typeface="Consolas" panose="020B0609020204030204" pitchFamily="49" charset="0"/>
                <a:cs typeface="Consolas" panose="020B0609020204030204" pitchFamily="49" charset="0"/>
              </a:rPr>
              <a:t>realSubject</a:t>
            </a:r>
            <a:r>
              <a:rPr lang="zh-CN" altLang="zh-CN" sz="1200" dirty="0">
                <a:solidFill>
                  <a:srgbClr val="A9B7C6"/>
                </a:solidFill>
                <a:latin typeface="Consolas" panose="020B0609020204030204" pitchFamily="49" charset="0"/>
                <a:cs typeface="Consolas" panose="020B0609020204030204" pitchFamily="49" charset="0"/>
              </a:rPr>
              <a:t>.request(input)</a:t>
            </a:r>
            <a:r>
              <a:rPr lang="zh-CN" altLang="zh-CN" sz="1200" dirty="0">
                <a:solidFill>
                  <a:srgbClr val="CC7832"/>
                </a:solidFill>
                <a:latin typeface="Consolas" panose="020B0609020204030204" pitchFamily="49" charset="0"/>
                <a:cs typeface="Consolas" panose="020B0609020204030204" pitchFamily="49" charset="0"/>
              </a:rPr>
              <a:t>;</a:t>
            </a:r>
            <a:br>
              <a:rPr lang="zh-CN" altLang="zh-CN" sz="1200" dirty="0">
                <a:solidFill>
                  <a:srgbClr val="CC7832"/>
                </a:solidFill>
                <a:latin typeface="Consolas" panose="020B0609020204030204" pitchFamily="49" charset="0"/>
                <a:cs typeface="Consolas" panose="020B0609020204030204" pitchFamily="49" charset="0"/>
              </a:rPr>
            </a:br>
            <a:r>
              <a:rPr lang="en-US" altLang="zh-CN" sz="1200" dirty="0">
                <a:solidFill>
                  <a:srgbClr val="CC7832"/>
                </a:solidFill>
                <a:latin typeface="Consolas" panose="020B0609020204030204" pitchFamily="49" charset="0"/>
                <a:cs typeface="Consolas" panose="020B0609020204030204" pitchFamily="49" charset="0"/>
              </a:rPr>
              <a:t>        </a:t>
            </a:r>
            <a:r>
              <a:rPr lang="zh-CN" altLang="zh-CN" sz="1200" dirty="0">
                <a:solidFill>
                  <a:srgbClr val="808080"/>
                </a:solidFill>
                <a:latin typeface="Consolas" panose="020B0609020204030204" pitchFamily="49" charset="0"/>
                <a:cs typeface="Consolas" panose="020B0609020204030204" pitchFamily="49" charset="0"/>
              </a:rPr>
              <a:t>//</a:t>
            </a:r>
            <a:r>
              <a:rPr lang="zh-CN" altLang="zh-CN" sz="1200" dirty="0">
                <a:solidFill>
                  <a:srgbClr val="808080"/>
                </a:solidFill>
                <a:latin typeface="宋体" panose="02010600030101010101" pitchFamily="2" charset="-122"/>
                <a:cs typeface="Consolas" panose="020B0609020204030204" pitchFamily="49" charset="0"/>
              </a:rPr>
              <a:t>打印返回以及业务处理时间</a:t>
            </a:r>
            <a:br>
              <a:rPr lang="zh-CN" altLang="zh-CN" sz="1200" dirty="0">
                <a:solidFill>
                  <a:srgbClr val="808080"/>
                </a:solidFill>
                <a:latin typeface="宋体" panose="02010600030101010101" pitchFamily="2" charset="-122"/>
                <a:cs typeface="Consolas" panose="020B0609020204030204" pitchFamily="49" charset="0"/>
              </a:rPr>
            </a:br>
            <a:r>
              <a:rPr lang="en-US" altLang="zh-CN" sz="1200" dirty="0">
                <a:solidFill>
                  <a:srgbClr val="808080"/>
                </a:solidFill>
                <a:latin typeface="宋体" panose="02010600030101010101" pitchFamily="2" charset="-122"/>
                <a:cs typeface="Consolas" panose="020B0609020204030204" pitchFamily="49" charset="0"/>
              </a:rPr>
              <a:t>         </a:t>
            </a:r>
            <a:r>
              <a:rPr lang="zh-CN" altLang="zh-CN" sz="1200" dirty="0">
                <a:solidFill>
                  <a:srgbClr val="CC7832"/>
                </a:solidFill>
                <a:latin typeface="Consolas" panose="020B0609020204030204" pitchFamily="49" charset="0"/>
                <a:cs typeface="Consolas" panose="020B0609020204030204" pitchFamily="49" charset="0"/>
              </a:rPr>
              <a:t>long </a:t>
            </a:r>
            <a:r>
              <a:rPr lang="zh-CN" altLang="zh-CN" sz="1200" dirty="0">
                <a:solidFill>
                  <a:srgbClr val="A9B7C6"/>
                </a:solidFill>
                <a:latin typeface="Consolas" panose="020B0609020204030204" pitchFamily="49" charset="0"/>
                <a:cs typeface="Consolas" panose="020B0609020204030204" pitchFamily="49" charset="0"/>
              </a:rPr>
              <a:t>etime = System.</a:t>
            </a:r>
            <a:r>
              <a:rPr lang="zh-CN" altLang="zh-CN" sz="1200" i="1" dirty="0">
                <a:solidFill>
                  <a:srgbClr val="A9B7C6"/>
                </a:solidFill>
                <a:latin typeface="Consolas" panose="020B0609020204030204" pitchFamily="49" charset="0"/>
                <a:cs typeface="Consolas" panose="020B0609020204030204" pitchFamily="49" charset="0"/>
              </a:rPr>
              <a:t>currentTimeMillis</a:t>
            </a:r>
            <a:r>
              <a:rPr lang="zh-CN" altLang="zh-CN" sz="1200" dirty="0">
                <a:solidFill>
                  <a:srgbClr val="A9B7C6"/>
                </a:solidFill>
                <a:latin typeface="Consolas" panose="020B0609020204030204" pitchFamily="49" charset="0"/>
                <a:cs typeface="Consolas" panose="020B0609020204030204" pitchFamily="49" charset="0"/>
              </a:rPr>
              <a:t>()</a:t>
            </a:r>
            <a:r>
              <a:rPr lang="zh-CN" altLang="zh-CN" sz="1200" dirty="0">
                <a:solidFill>
                  <a:srgbClr val="CC7832"/>
                </a:solidFill>
                <a:latin typeface="Consolas" panose="020B0609020204030204" pitchFamily="49" charset="0"/>
                <a:cs typeface="Consolas" panose="020B0609020204030204" pitchFamily="49" charset="0"/>
              </a:rPr>
              <a:t>;</a:t>
            </a:r>
            <a:br>
              <a:rPr lang="zh-CN" altLang="zh-CN" sz="1200" dirty="0">
                <a:solidFill>
                  <a:srgbClr val="CC7832"/>
                </a:solidFill>
                <a:latin typeface="Consolas" panose="020B0609020204030204" pitchFamily="49" charset="0"/>
                <a:cs typeface="Consolas" panose="020B0609020204030204" pitchFamily="49" charset="0"/>
              </a:rPr>
            </a:br>
            <a:r>
              <a:rPr lang="en-US" altLang="zh-CN" sz="1200" dirty="0">
                <a:solidFill>
                  <a:srgbClr val="CC7832"/>
                </a:solidFill>
                <a:latin typeface="Consolas" panose="020B0609020204030204" pitchFamily="49" charset="0"/>
                <a:cs typeface="Consolas" panose="020B0609020204030204" pitchFamily="49" charset="0"/>
              </a:rPr>
              <a:t>        </a:t>
            </a:r>
            <a:r>
              <a:rPr lang="zh-CN" altLang="zh-CN" sz="1200" dirty="0">
                <a:solidFill>
                  <a:srgbClr val="A9B7C6"/>
                </a:solidFill>
                <a:latin typeface="Consolas" panose="020B0609020204030204" pitchFamily="49" charset="0"/>
                <a:cs typeface="Consolas" panose="020B0609020204030204" pitchFamily="49" charset="0"/>
              </a:rPr>
              <a:t>System.</a:t>
            </a:r>
            <a:r>
              <a:rPr lang="zh-CN" altLang="zh-CN" sz="1200" i="1" dirty="0">
                <a:solidFill>
                  <a:srgbClr val="9876AA"/>
                </a:solidFill>
                <a:latin typeface="Consolas" panose="020B0609020204030204" pitchFamily="49" charset="0"/>
                <a:cs typeface="Consolas" panose="020B0609020204030204" pitchFamily="49" charset="0"/>
              </a:rPr>
              <a:t>out</a:t>
            </a:r>
            <a:r>
              <a:rPr lang="zh-CN" altLang="zh-CN" sz="1200" dirty="0">
                <a:solidFill>
                  <a:srgbClr val="A9B7C6"/>
                </a:solidFill>
                <a:latin typeface="Consolas" panose="020B0609020204030204" pitchFamily="49" charset="0"/>
                <a:cs typeface="Consolas" panose="020B0609020204030204" pitchFamily="49" charset="0"/>
              </a:rPr>
              <a:t>.println(</a:t>
            </a:r>
            <a:r>
              <a:rPr lang="zh-CN" altLang="zh-CN" sz="1200" dirty="0">
                <a:solidFill>
                  <a:srgbClr val="6A8759"/>
                </a:solidFill>
                <a:latin typeface="Consolas" panose="020B0609020204030204" pitchFamily="49" charset="0"/>
                <a:cs typeface="Consolas" panose="020B0609020204030204" pitchFamily="49" charset="0"/>
              </a:rPr>
              <a:t>"</a:t>
            </a:r>
            <a:r>
              <a:rPr lang="zh-CN" altLang="zh-CN" sz="1200" dirty="0">
                <a:solidFill>
                  <a:srgbClr val="6A8759"/>
                </a:solidFill>
                <a:latin typeface="宋体" panose="02010600030101010101" pitchFamily="2" charset="-122"/>
                <a:cs typeface="Consolas" panose="020B0609020204030204" pitchFamily="49" charset="0"/>
              </a:rPr>
              <a:t>实际调用返回结果</a:t>
            </a:r>
            <a:r>
              <a:rPr lang="zh-CN" altLang="zh-CN" sz="1200" dirty="0">
                <a:solidFill>
                  <a:srgbClr val="6A8759"/>
                </a:solidFill>
                <a:latin typeface="Consolas" panose="020B0609020204030204" pitchFamily="49" charset="0"/>
                <a:cs typeface="Consolas" panose="020B0609020204030204" pitchFamily="49" charset="0"/>
              </a:rPr>
              <a:t>ret: " </a:t>
            </a:r>
            <a:r>
              <a:rPr lang="zh-CN" altLang="zh-CN" sz="1200" dirty="0">
                <a:solidFill>
                  <a:srgbClr val="A9B7C6"/>
                </a:solidFill>
                <a:latin typeface="Consolas" panose="020B0609020204030204" pitchFamily="49" charset="0"/>
                <a:cs typeface="Consolas" panose="020B0609020204030204" pitchFamily="49" charset="0"/>
              </a:rPr>
              <a:t>+ ret)</a:t>
            </a:r>
            <a:r>
              <a:rPr lang="zh-CN" altLang="zh-CN" sz="1200" dirty="0">
                <a:solidFill>
                  <a:srgbClr val="CC7832"/>
                </a:solidFill>
                <a:latin typeface="Consolas" panose="020B0609020204030204" pitchFamily="49" charset="0"/>
                <a:cs typeface="Consolas" panose="020B0609020204030204" pitchFamily="49" charset="0"/>
              </a:rPr>
              <a:t>;</a:t>
            </a:r>
            <a:br>
              <a:rPr lang="zh-CN" altLang="zh-CN" sz="1200" dirty="0">
                <a:solidFill>
                  <a:srgbClr val="CC7832"/>
                </a:solidFill>
                <a:latin typeface="Consolas" panose="020B0609020204030204" pitchFamily="49" charset="0"/>
                <a:cs typeface="Consolas" panose="020B0609020204030204" pitchFamily="49" charset="0"/>
              </a:rPr>
            </a:br>
            <a:r>
              <a:rPr lang="en-US" altLang="zh-CN" sz="1200" dirty="0">
                <a:solidFill>
                  <a:srgbClr val="CC7832"/>
                </a:solidFill>
                <a:latin typeface="Consolas" panose="020B0609020204030204" pitchFamily="49" charset="0"/>
                <a:cs typeface="Consolas" panose="020B0609020204030204" pitchFamily="49" charset="0"/>
              </a:rPr>
              <a:t>        </a:t>
            </a:r>
            <a:r>
              <a:rPr lang="zh-CN" altLang="zh-CN" sz="1200" dirty="0">
                <a:solidFill>
                  <a:srgbClr val="A9B7C6"/>
                </a:solidFill>
                <a:latin typeface="Consolas" panose="020B0609020204030204" pitchFamily="49" charset="0"/>
                <a:cs typeface="Consolas" panose="020B0609020204030204" pitchFamily="49" charset="0"/>
              </a:rPr>
              <a:t>System.</a:t>
            </a:r>
            <a:r>
              <a:rPr lang="zh-CN" altLang="zh-CN" sz="1200" i="1" dirty="0">
                <a:solidFill>
                  <a:srgbClr val="9876AA"/>
                </a:solidFill>
                <a:latin typeface="Consolas" panose="020B0609020204030204" pitchFamily="49" charset="0"/>
                <a:cs typeface="Consolas" panose="020B0609020204030204" pitchFamily="49" charset="0"/>
              </a:rPr>
              <a:t>out</a:t>
            </a:r>
            <a:r>
              <a:rPr lang="zh-CN" altLang="zh-CN" sz="1200" dirty="0">
                <a:solidFill>
                  <a:srgbClr val="A9B7C6"/>
                </a:solidFill>
                <a:latin typeface="Consolas" panose="020B0609020204030204" pitchFamily="49" charset="0"/>
                <a:cs typeface="Consolas" panose="020B0609020204030204" pitchFamily="49" charset="0"/>
              </a:rPr>
              <a:t>.println(</a:t>
            </a:r>
            <a:r>
              <a:rPr lang="zh-CN" altLang="zh-CN" sz="1200" dirty="0">
                <a:solidFill>
                  <a:srgbClr val="6A8759"/>
                </a:solidFill>
                <a:latin typeface="Consolas" panose="020B0609020204030204" pitchFamily="49" charset="0"/>
                <a:cs typeface="Consolas" panose="020B0609020204030204" pitchFamily="49" charset="0"/>
              </a:rPr>
              <a:t>"</a:t>
            </a:r>
            <a:r>
              <a:rPr lang="zh-CN" altLang="zh-CN" sz="1200" dirty="0">
                <a:solidFill>
                  <a:srgbClr val="6A8759"/>
                </a:solidFill>
                <a:latin typeface="宋体" panose="02010600030101010101" pitchFamily="2" charset="-122"/>
                <a:cs typeface="Consolas" panose="020B0609020204030204" pitchFamily="49" charset="0"/>
              </a:rPr>
              <a:t>运行时间</a:t>
            </a:r>
            <a:r>
              <a:rPr lang="zh-CN" altLang="zh-CN" sz="1200" dirty="0">
                <a:solidFill>
                  <a:srgbClr val="6A8759"/>
                </a:solidFill>
                <a:latin typeface="Consolas" panose="020B0609020204030204" pitchFamily="49" charset="0"/>
                <a:cs typeface="Consolas" panose="020B0609020204030204" pitchFamily="49" charset="0"/>
              </a:rPr>
              <a:t>time: " </a:t>
            </a:r>
            <a:r>
              <a:rPr lang="zh-CN" altLang="zh-CN" sz="1200" dirty="0">
                <a:solidFill>
                  <a:srgbClr val="A9B7C6"/>
                </a:solidFill>
                <a:latin typeface="Consolas" panose="020B0609020204030204" pitchFamily="49" charset="0"/>
                <a:cs typeface="Consolas" panose="020B0609020204030204" pitchFamily="49" charset="0"/>
              </a:rPr>
              <a:t>+  (etime -stime) + </a:t>
            </a:r>
            <a:r>
              <a:rPr lang="zh-CN" altLang="zh-CN" sz="1200" dirty="0">
                <a:solidFill>
                  <a:srgbClr val="6A8759"/>
                </a:solidFill>
                <a:latin typeface="Consolas" panose="020B0609020204030204" pitchFamily="49" charset="0"/>
                <a:cs typeface="Consolas" panose="020B0609020204030204" pitchFamily="49" charset="0"/>
              </a:rPr>
              <a:t>"ms"</a:t>
            </a:r>
            <a:r>
              <a:rPr lang="zh-CN" altLang="zh-CN" sz="1200" dirty="0">
                <a:solidFill>
                  <a:srgbClr val="A9B7C6"/>
                </a:solidFill>
                <a:latin typeface="Consolas" panose="020B0609020204030204" pitchFamily="49" charset="0"/>
                <a:cs typeface="Consolas" panose="020B0609020204030204" pitchFamily="49" charset="0"/>
              </a:rPr>
              <a:t>)</a:t>
            </a:r>
            <a:r>
              <a:rPr lang="zh-CN" altLang="zh-CN" sz="1200" dirty="0">
                <a:solidFill>
                  <a:srgbClr val="CC7832"/>
                </a:solidFill>
                <a:latin typeface="Consolas" panose="020B0609020204030204" pitchFamily="49" charset="0"/>
                <a:cs typeface="Consolas" panose="020B0609020204030204" pitchFamily="49" charset="0"/>
              </a:rPr>
              <a:t>;</a:t>
            </a:r>
            <a:br>
              <a:rPr lang="zh-CN" altLang="zh-CN" sz="1200" dirty="0">
                <a:solidFill>
                  <a:srgbClr val="CC7832"/>
                </a:solidFill>
                <a:latin typeface="Consolas" panose="020B0609020204030204" pitchFamily="49" charset="0"/>
                <a:cs typeface="Consolas" panose="020B0609020204030204" pitchFamily="49" charset="0"/>
              </a:rPr>
            </a:br>
            <a:r>
              <a:rPr lang="en-US" altLang="zh-CN" sz="1200" dirty="0">
                <a:solidFill>
                  <a:srgbClr val="CC7832"/>
                </a:solidFill>
                <a:latin typeface="Consolas" panose="020B0609020204030204" pitchFamily="49" charset="0"/>
                <a:cs typeface="Consolas" panose="020B0609020204030204" pitchFamily="49" charset="0"/>
              </a:rPr>
              <a:t>        </a:t>
            </a:r>
            <a:r>
              <a:rPr lang="zh-CN" altLang="zh-CN" sz="1200" dirty="0">
                <a:solidFill>
                  <a:srgbClr val="CC7832"/>
                </a:solidFill>
                <a:latin typeface="Consolas" panose="020B0609020204030204" pitchFamily="49" charset="0"/>
                <a:cs typeface="Consolas" panose="020B0609020204030204" pitchFamily="49" charset="0"/>
              </a:rPr>
              <a:t>return </a:t>
            </a:r>
            <a:r>
              <a:rPr lang="zh-CN" altLang="zh-CN" sz="1200" dirty="0">
                <a:solidFill>
                  <a:srgbClr val="A9B7C6"/>
                </a:solidFill>
                <a:latin typeface="Consolas" panose="020B0609020204030204" pitchFamily="49" charset="0"/>
                <a:cs typeface="Consolas" panose="020B0609020204030204" pitchFamily="49" charset="0"/>
              </a:rPr>
              <a:t>ret</a:t>
            </a:r>
            <a:r>
              <a:rPr lang="zh-CN" altLang="zh-CN" sz="1200" dirty="0">
                <a:solidFill>
                  <a:srgbClr val="CC7832"/>
                </a:solidFill>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60E34A6A-CCAA-4A63-982B-01FDDAD87C03}"/>
              </a:ext>
            </a:extLst>
          </p:cNvPr>
          <p:cNvSpPr>
            <a:spLocks noChangeArrowheads="1"/>
          </p:cNvSpPr>
          <p:nvPr/>
        </p:nvSpPr>
        <p:spPr bwMode="auto">
          <a:xfrm>
            <a:off x="1261872" y="1717758"/>
            <a:ext cx="3925948"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interface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Subject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request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(String input)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29A5D1C7-C2DD-4DD0-9C41-51F5BBC7D8EC}"/>
              </a:ext>
            </a:extLst>
          </p:cNvPr>
          <p:cNvSpPr>
            <a:spLocks noChangeArrowheads="1"/>
          </p:cNvSpPr>
          <p:nvPr/>
        </p:nvSpPr>
        <p:spPr bwMode="auto">
          <a:xfrm>
            <a:off x="1261872" y="2834063"/>
            <a:ext cx="3942413"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class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RealSubject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implements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Subject{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t>@Override</a:t>
            </a:r>
            <a:b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request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(String input)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"HelloWorld: "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input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0486D011-F2D6-41E5-A4F8-D5BE5A819660}"/>
              </a:ext>
            </a:extLst>
          </p:cNvPr>
          <p:cNvSpPr txBox="1"/>
          <p:nvPr/>
        </p:nvSpPr>
        <p:spPr>
          <a:xfrm>
            <a:off x="295395" y="6082560"/>
            <a:ext cx="5404043" cy="646331"/>
          </a:xfrm>
          <a:prstGeom prst="rect">
            <a:avLst/>
          </a:prstGeom>
          <a:solidFill>
            <a:schemeClr val="tx1"/>
          </a:solidFill>
        </p:spPr>
        <p:txBody>
          <a:bodyPr wrap="square" rtlCol="0">
            <a:spAutoFit/>
          </a:bodyPr>
          <a:lstStyle/>
          <a:p>
            <a:r>
              <a:rPr lang="zh-CN" altLang="en-US" sz="1200" dirty="0">
                <a:solidFill>
                  <a:schemeClr val="bg1"/>
                </a:solidFill>
              </a:rPr>
              <a:t>代理类开始打印args: oliver</a:t>
            </a:r>
          </a:p>
          <a:p>
            <a:r>
              <a:rPr lang="zh-CN" altLang="en-US" sz="1200" dirty="0">
                <a:solidFill>
                  <a:schemeClr val="bg1"/>
                </a:solidFill>
              </a:rPr>
              <a:t>实际调用返回结果ret: Hello</a:t>
            </a:r>
            <a:r>
              <a:rPr lang="en-US" altLang="zh-CN" sz="1200" dirty="0">
                <a:solidFill>
                  <a:schemeClr val="bg1"/>
                </a:solidFill>
              </a:rPr>
              <a:t>World: </a:t>
            </a:r>
            <a:r>
              <a:rPr lang="zh-CN" altLang="en-US" sz="1200" dirty="0">
                <a:solidFill>
                  <a:schemeClr val="bg1"/>
                </a:solidFill>
              </a:rPr>
              <a:t> oliver</a:t>
            </a:r>
          </a:p>
          <a:p>
            <a:r>
              <a:rPr lang="zh-CN" altLang="en-US" sz="1200" dirty="0">
                <a:solidFill>
                  <a:schemeClr val="bg1"/>
                </a:solidFill>
              </a:rPr>
              <a:t>运行时间time: 0ms</a:t>
            </a:r>
          </a:p>
        </p:txBody>
      </p:sp>
      <p:sp>
        <p:nvSpPr>
          <p:cNvPr id="4" name="Rectangle 2">
            <a:extLst>
              <a:ext uri="{FF2B5EF4-FFF2-40B4-BE49-F238E27FC236}">
                <a16:creationId xmlns:a16="http://schemas.microsoft.com/office/drawing/2014/main" id="{BDC87773-5484-4792-9480-3887979C4561}"/>
              </a:ext>
            </a:extLst>
          </p:cNvPr>
          <p:cNvSpPr>
            <a:spLocks noChangeArrowheads="1"/>
          </p:cNvSpPr>
          <p:nvPr/>
        </p:nvSpPr>
        <p:spPr bwMode="auto">
          <a:xfrm>
            <a:off x="5351489" y="5574728"/>
            <a:ext cx="583617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static void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main</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(String[] args)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ProxySubject proxySubject =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new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ProxySubject(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new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RealSubject())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proxySubject.request(</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"oliver"</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966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 calcmode="lin" valueType="num">
                                      <p:cBhvr additive="base">
                                        <p:cTn id="4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8"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代理的实现</a:t>
            </a:r>
            <a:r>
              <a:rPr lang="en-US" altLang="zh-CN" dirty="0"/>
              <a:t>—</a:t>
            </a:r>
            <a:r>
              <a:rPr lang="zh-CN" altLang="en-US" dirty="0"/>
              <a:t>动态代理</a:t>
            </a:r>
          </a:p>
        </p:txBody>
      </p:sp>
      <p:sp>
        <p:nvSpPr>
          <p:cNvPr id="3" name="内容占位符 2"/>
          <p:cNvSpPr>
            <a:spLocks noGrp="1"/>
          </p:cNvSpPr>
          <p:nvPr>
            <p:ph idx="1"/>
          </p:nvPr>
        </p:nvSpPr>
        <p:spPr>
          <a:xfrm>
            <a:off x="1261872" y="1828800"/>
            <a:ext cx="3562055" cy="4351337"/>
          </a:xfrm>
        </p:spPr>
        <p:txBody>
          <a:bodyPr/>
          <a:lstStyle/>
          <a:p>
            <a:pPr algn="just"/>
            <a:r>
              <a:rPr lang="zh-CN" altLang="en-US" dirty="0"/>
              <a:t>动态代理即通过一定的方法，如反射等，动态的生成某一个类的代理类，需要代理的功能实现</a:t>
            </a:r>
            <a:r>
              <a:rPr lang="en-US" altLang="zh-CN" dirty="0" err="1"/>
              <a:t>InvocationHandler</a:t>
            </a:r>
            <a:r>
              <a:rPr lang="zh-CN" altLang="en-US" dirty="0"/>
              <a:t>接口</a:t>
            </a:r>
            <a:endParaRPr lang="en-US" altLang="zh-CN" dirty="0"/>
          </a:p>
          <a:p>
            <a:pPr algn="just"/>
            <a:r>
              <a:rPr lang="zh-CN" altLang="en-US" dirty="0"/>
              <a:t>如右是日志打印的动态代理的功能</a:t>
            </a:r>
            <a:endParaRPr lang="en-US" altLang="zh-CN" dirty="0"/>
          </a:p>
          <a:p>
            <a:pPr algn="just"/>
            <a:r>
              <a:rPr lang="en-US" altLang="zh-CN" dirty="0"/>
              <a:t>target</a:t>
            </a:r>
            <a:r>
              <a:rPr lang="zh-CN" altLang="en-US" dirty="0"/>
              <a:t>为需要代理的对象</a:t>
            </a:r>
            <a:endParaRPr lang="en-US" altLang="zh-CN" dirty="0"/>
          </a:p>
          <a:p>
            <a:pPr lvl="1" algn="just"/>
            <a:r>
              <a:rPr lang="en-US" altLang="zh-CN" dirty="0"/>
              <a:t>invoke</a:t>
            </a:r>
            <a:r>
              <a:rPr lang="zh-CN" altLang="en-US" dirty="0"/>
              <a:t>方法中的</a:t>
            </a:r>
            <a:r>
              <a:rPr lang="en-US" altLang="zh-CN" dirty="0"/>
              <a:t>proxy</a:t>
            </a:r>
            <a:r>
              <a:rPr lang="zh-CN" altLang="en-US" dirty="0"/>
              <a:t>参数是生成的代理对象，不是被代理的对象</a:t>
            </a:r>
          </a:p>
        </p:txBody>
      </p:sp>
      <p:sp>
        <p:nvSpPr>
          <p:cNvPr id="5" name="Rectangle 1">
            <a:extLst>
              <a:ext uri="{FF2B5EF4-FFF2-40B4-BE49-F238E27FC236}">
                <a16:creationId xmlns:a16="http://schemas.microsoft.com/office/drawing/2014/main" id="{B3B15CD6-5C9B-45AD-A15D-365C6D72024A}"/>
              </a:ext>
            </a:extLst>
          </p:cNvPr>
          <p:cNvSpPr>
            <a:spLocks noChangeArrowheads="1"/>
          </p:cNvSpPr>
          <p:nvPr/>
        </p:nvSpPr>
        <p:spPr bwMode="auto">
          <a:xfrm>
            <a:off x="4823927" y="1656153"/>
            <a:ext cx="6400543" cy="43396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class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LogProxy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implements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InvocationHandler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private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target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public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LogProxy</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target){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target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target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t>@Override</a:t>
            </a:r>
            <a:b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BBB529"/>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invoke</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proxy</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Method method</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args)</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throws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Throwable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System.</a:t>
            </a:r>
            <a:r>
              <a:rPr kumimoji="0" lang="zh-CN" altLang="zh-CN" sz="1200" b="0" i="1" u="none" strike="noStrike" cap="none" normalizeH="0" baseline="0" dirty="0">
                <a:ln>
                  <a:noFill/>
                </a:ln>
                <a:solidFill>
                  <a:srgbClr val="9876AA"/>
                </a:solidFill>
                <a:effectLst/>
                <a:latin typeface="Consolas" panose="020B0609020204030204" pitchFamily="49" charset="0"/>
                <a:cs typeface="Consolas" panose="020B0609020204030204" pitchFamily="49" charset="0"/>
              </a:rPr>
              <a:t>out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.println(</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"[LOG]args: "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Arrays.</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toString</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(args))</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long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stime = System.</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currentTimeMillis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Object ret = method.invoke(</a:t>
            </a:r>
            <a:r>
              <a:rPr kumimoji="0" lang="zh-CN" altLang="zh-CN" sz="1200" b="0" i="0" u="none" strike="noStrike" cap="none" normalizeH="0" baseline="0" dirty="0">
                <a:ln>
                  <a:noFill/>
                </a:ln>
                <a:solidFill>
                  <a:srgbClr val="9876AA"/>
                </a:solidFill>
                <a:effectLst/>
                <a:latin typeface="Consolas" panose="020B0609020204030204" pitchFamily="49" charset="0"/>
                <a:cs typeface="Consolas" panose="020B0609020204030204" pitchFamily="49" charset="0"/>
              </a:rPr>
              <a:t>target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args)</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long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etime = System.</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currentTimeMillis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System.</a:t>
            </a:r>
            <a:r>
              <a:rPr kumimoji="0" lang="zh-CN" altLang="zh-CN" sz="1200" b="0" i="1" u="none" strike="noStrike" cap="none" normalizeH="0" baseline="0" dirty="0">
                <a:ln>
                  <a:noFill/>
                </a:ln>
                <a:solidFill>
                  <a:srgbClr val="9876AA"/>
                </a:solidFill>
                <a:effectLst/>
                <a:latin typeface="Consolas" panose="020B0609020204030204" pitchFamily="49" charset="0"/>
                <a:cs typeface="Consolas" panose="020B0609020204030204" pitchFamily="49" charset="0"/>
              </a:rPr>
              <a:t>out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.println(</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"[LOG]ret: "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ret + </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 time: "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(etime -stime) + </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"ms"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return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ret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4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代理的实现</a:t>
            </a:r>
            <a:r>
              <a:rPr lang="en-US" altLang="zh-CN" dirty="0"/>
              <a:t>—</a:t>
            </a:r>
            <a:r>
              <a:rPr lang="zh-CN" altLang="en-US" dirty="0"/>
              <a:t>动态代理</a:t>
            </a:r>
          </a:p>
        </p:txBody>
      </p:sp>
      <p:sp>
        <p:nvSpPr>
          <p:cNvPr id="3" name="内容占位符 2"/>
          <p:cNvSpPr>
            <a:spLocks noGrp="1"/>
          </p:cNvSpPr>
          <p:nvPr>
            <p:ph idx="1"/>
          </p:nvPr>
        </p:nvSpPr>
        <p:spPr>
          <a:xfrm>
            <a:off x="1261872" y="1828800"/>
            <a:ext cx="3692683" cy="4627984"/>
          </a:xfrm>
        </p:spPr>
        <p:txBody>
          <a:bodyPr>
            <a:normAutofit/>
          </a:bodyPr>
          <a:lstStyle/>
          <a:p>
            <a:r>
              <a:rPr lang="zh-CN" altLang="en-US" dirty="0"/>
              <a:t>如右，使用</a:t>
            </a:r>
            <a:r>
              <a:rPr lang="en-US" altLang="zh-CN" dirty="0"/>
              <a:t>Java</a:t>
            </a:r>
            <a:r>
              <a:rPr lang="zh-CN" altLang="en-US" dirty="0"/>
              <a:t>原生库中动态代理要调用</a:t>
            </a:r>
            <a:r>
              <a:rPr lang="en-US" altLang="zh-CN" dirty="0" err="1"/>
              <a:t>Proxy.newProxyInstance</a:t>
            </a:r>
            <a:r>
              <a:rPr lang="zh-CN" altLang="en-US" dirty="0"/>
              <a:t>生成代理类</a:t>
            </a:r>
            <a:endParaRPr lang="en-US" altLang="zh-CN" dirty="0"/>
          </a:p>
          <a:p>
            <a:r>
              <a:rPr lang="en-US" altLang="zh-CN" dirty="0" err="1"/>
              <a:t>Proxy.newProxyInstance</a:t>
            </a:r>
            <a:r>
              <a:rPr lang="zh-CN" altLang="en-US" dirty="0"/>
              <a:t>做的事情就是根据被代理对象的接口和</a:t>
            </a:r>
            <a:r>
              <a:rPr lang="en-US" altLang="zh-CN" dirty="0" err="1"/>
              <a:t>InvocationHandler</a:t>
            </a:r>
            <a:r>
              <a:rPr lang="zh-CN" altLang="en-US" dirty="0"/>
              <a:t>创建一个代理类的</a:t>
            </a:r>
            <a:r>
              <a:rPr lang="en-US" altLang="zh-CN" dirty="0"/>
              <a:t>.class</a:t>
            </a:r>
            <a:r>
              <a:rPr lang="zh-CN" altLang="en-US" dirty="0"/>
              <a:t>，并通过类加载器将</a:t>
            </a:r>
            <a:r>
              <a:rPr lang="en-US" altLang="zh-CN" dirty="0"/>
              <a:t>.class</a:t>
            </a:r>
            <a:r>
              <a:rPr lang="zh-CN" altLang="en-US" dirty="0"/>
              <a:t>加载到</a:t>
            </a:r>
            <a:r>
              <a:rPr lang="en-US" altLang="zh-CN" dirty="0"/>
              <a:t>JVM</a:t>
            </a:r>
            <a:r>
              <a:rPr lang="zh-CN" altLang="en-US" dirty="0"/>
              <a:t>虚拟机中，如右打印代理的类信息，输出的是一个新的类名称</a:t>
            </a:r>
            <a:endParaRPr lang="en-US" altLang="zh-CN" dirty="0"/>
          </a:p>
        </p:txBody>
      </p:sp>
      <p:sp>
        <p:nvSpPr>
          <p:cNvPr id="5" name="文本框 4"/>
          <p:cNvSpPr txBox="1"/>
          <p:nvPr/>
        </p:nvSpPr>
        <p:spPr>
          <a:xfrm>
            <a:off x="5294989" y="5487000"/>
            <a:ext cx="5404043" cy="830997"/>
          </a:xfrm>
          <a:prstGeom prst="rect">
            <a:avLst/>
          </a:prstGeom>
          <a:solidFill>
            <a:schemeClr val="tx1"/>
          </a:solidFill>
        </p:spPr>
        <p:txBody>
          <a:bodyPr wrap="square" rtlCol="0">
            <a:spAutoFit/>
          </a:bodyPr>
          <a:lstStyle/>
          <a:p>
            <a:r>
              <a:rPr lang="en-US" altLang="zh-CN" sz="1200" dirty="0">
                <a:solidFill>
                  <a:srgbClr val="E2E2E2"/>
                </a:solidFill>
                <a:latin typeface="Consolas" panose="020B0609020204030204" pitchFamily="49" charset="0"/>
              </a:rPr>
              <a:t>[</a:t>
            </a:r>
            <a:r>
              <a:rPr lang="zh-CN" altLang="en-US" sz="1200" dirty="0">
                <a:solidFill>
                  <a:srgbClr val="E2E2E2"/>
                </a:solidFill>
                <a:latin typeface="Consolas" panose="020B0609020204030204" pitchFamily="49" charset="0"/>
              </a:rPr>
              <a:t>代理类开始打印</a:t>
            </a:r>
            <a:r>
              <a:rPr lang="en-US" altLang="zh-CN" sz="1200" dirty="0">
                <a:solidFill>
                  <a:srgbClr val="E2E2E2"/>
                </a:solidFill>
                <a:latin typeface="Consolas" panose="020B0609020204030204" pitchFamily="49" charset="0"/>
              </a:rPr>
              <a:t>]</a:t>
            </a:r>
            <a:r>
              <a:rPr lang="en-US" altLang="zh-CN" sz="1200" dirty="0" err="1">
                <a:solidFill>
                  <a:srgbClr val="E2E2E2"/>
                </a:solidFill>
                <a:latin typeface="Consolas" panose="020B0609020204030204" pitchFamily="49" charset="0"/>
              </a:rPr>
              <a:t>args</a:t>
            </a:r>
            <a:r>
              <a:rPr lang="en-US" altLang="zh-CN" sz="1200" dirty="0">
                <a:solidFill>
                  <a:srgbClr val="E2E2E2"/>
                </a:solidFill>
                <a:latin typeface="Consolas" panose="020B0609020204030204" pitchFamily="49" charset="0"/>
              </a:rPr>
              <a:t>: [</a:t>
            </a:r>
            <a:r>
              <a:rPr lang="en-US" altLang="zh-CN" sz="1200" dirty="0" err="1">
                <a:solidFill>
                  <a:srgbClr val="E2E2E2"/>
                </a:solidFill>
                <a:latin typeface="Consolas" panose="020B0609020204030204" pitchFamily="49" charset="0"/>
              </a:rPr>
              <a:t>oliver</a:t>
            </a:r>
            <a:r>
              <a:rPr lang="en-US" altLang="zh-CN" sz="1200" dirty="0">
                <a:solidFill>
                  <a:srgbClr val="E2E2E2"/>
                </a:solidFill>
                <a:latin typeface="Consolas" panose="020B0609020204030204" pitchFamily="49" charset="0"/>
              </a:rPr>
              <a:t>]</a:t>
            </a:r>
          </a:p>
          <a:p>
            <a:r>
              <a:rPr lang="en-US" altLang="zh-CN" sz="1200" dirty="0">
                <a:solidFill>
                  <a:srgbClr val="E2E2E2"/>
                </a:solidFill>
                <a:latin typeface="Consolas" panose="020B0609020204030204" pitchFamily="49" charset="0"/>
              </a:rPr>
              <a:t>[</a:t>
            </a:r>
            <a:r>
              <a:rPr lang="zh-CN" altLang="en-US" sz="1200" dirty="0">
                <a:solidFill>
                  <a:srgbClr val="E2E2E2"/>
                </a:solidFill>
                <a:latin typeface="Consolas" panose="020B0609020204030204" pitchFamily="49" charset="0"/>
              </a:rPr>
              <a:t>实际返回结果</a:t>
            </a:r>
            <a:r>
              <a:rPr lang="en-US" altLang="zh-CN" sz="1200" dirty="0">
                <a:solidFill>
                  <a:srgbClr val="E2E2E2"/>
                </a:solidFill>
                <a:latin typeface="Consolas" panose="020B0609020204030204" pitchFamily="49" charset="0"/>
              </a:rPr>
              <a:t>]ret: Hello, </a:t>
            </a:r>
            <a:r>
              <a:rPr lang="en-US" altLang="zh-CN" sz="1200" dirty="0" err="1">
                <a:solidFill>
                  <a:srgbClr val="E2E2E2"/>
                </a:solidFill>
                <a:latin typeface="Consolas" panose="020B0609020204030204" pitchFamily="49" charset="0"/>
              </a:rPr>
              <a:t>oliver</a:t>
            </a:r>
            <a:endParaRPr lang="en-US" altLang="zh-CN" sz="1200" dirty="0">
              <a:solidFill>
                <a:srgbClr val="E2E2E2"/>
              </a:solidFill>
              <a:latin typeface="Consolas" panose="020B0609020204030204" pitchFamily="49" charset="0"/>
            </a:endParaRPr>
          </a:p>
          <a:p>
            <a:r>
              <a:rPr lang="zh-CN" altLang="en-US" sz="1200" dirty="0">
                <a:solidFill>
                  <a:srgbClr val="E2E2E2"/>
                </a:solidFill>
                <a:latin typeface="Consolas" panose="020B0609020204030204" pitchFamily="49" charset="0"/>
              </a:rPr>
              <a:t>运行时间</a:t>
            </a:r>
            <a:r>
              <a:rPr lang="en-US" altLang="zh-CN" sz="1200" dirty="0">
                <a:solidFill>
                  <a:srgbClr val="E2E2E2"/>
                </a:solidFill>
                <a:latin typeface="Consolas" panose="020B0609020204030204" pitchFamily="49" charset="0"/>
              </a:rPr>
              <a:t>time: 0ms</a:t>
            </a:r>
          </a:p>
          <a:p>
            <a:r>
              <a:rPr lang="en-US" altLang="zh-CN" sz="1200" dirty="0">
                <a:solidFill>
                  <a:srgbClr val="E2E2E2"/>
                </a:solidFill>
                <a:latin typeface="Consolas" panose="020B0609020204030204" pitchFamily="49" charset="0"/>
              </a:rPr>
              <a:t>class com.sun.proxy.$Proxy0</a:t>
            </a:r>
            <a:endParaRPr lang="zh-CN" altLang="en-US" sz="1200" dirty="0">
              <a:solidFill>
                <a:srgbClr val="E2E2E2"/>
              </a:solidFill>
              <a:latin typeface="Consolas" panose="020B0609020204030204" pitchFamily="49" charset="0"/>
            </a:endParaRPr>
          </a:p>
        </p:txBody>
      </p:sp>
      <p:sp>
        <p:nvSpPr>
          <p:cNvPr id="6" name="Rectangle 1">
            <a:extLst>
              <a:ext uri="{FF2B5EF4-FFF2-40B4-BE49-F238E27FC236}">
                <a16:creationId xmlns:a16="http://schemas.microsoft.com/office/drawing/2014/main" id="{D0F1D964-3C97-40D9-BC65-DF054F5BB385}"/>
              </a:ext>
            </a:extLst>
          </p:cNvPr>
          <p:cNvSpPr>
            <a:spLocks noChangeArrowheads="1"/>
          </p:cNvSpPr>
          <p:nvPr/>
        </p:nvSpPr>
        <p:spPr bwMode="auto">
          <a:xfrm>
            <a:off x="5294989" y="1691322"/>
            <a:ext cx="546962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class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LogProxyMain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public static void </a:t>
            </a:r>
            <a:r>
              <a:rPr kumimoji="0" lang="zh-CN" altLang="zh-CN" sz="1200" b="0" i="0" u="none" strike="noStrike" cap="none" normalizeH="0" baseline="0" dirty="0">
                <a:ln>
                  <a:noFill/>
                </a:ln>
                <a:solidFill>
                  <a:srgbClr val="FFC66D"/>
                </a:solidFill>
                <a:effectLst/>
                <a:latin typeface="Consolas" panose="020B0609020204030204" pitchFamily="49" charset="0"/>
                <a:cs typeface="Consolas" panose="020B0609020204030204" pitchFamily="49" charset="0"/>
              </a:rPr>
              <a:t>main</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(String[] args) {</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被代理的对象</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Subject subject = </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new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RealSubject()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通过</a:t>
            </a: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Proxy</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类生成代理类</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Subject proxySubject = (Subject) Proxy.</a:t>
            </a:r>
            <a:r>
              <a:rPr kumimoji="0" lang="zh-CN" altLang="zh-CN" sz="1200" b="0" i="1" u="none" strike="noStrike" cap="none" normalizeH="0" baseline="0" dirty="0">
                <a:ln>
                  <a:noFill/>
                </a:ln>
                <a:solidFill>
                  <a:srgbClr val="A9B7C6"/>
                </a:solidFill>
                <a:effectLst/>
                <a:latin typeface="Consolas" panose="020B0609020204030204" pitchFamily="49" charset="0"/>
                <a:cs typeface="Consolas" panose="020B0609020204030204" pitchFamily="49" charset="0"/>
              </a:rPr>
              <a:t>newProxyInstance</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类加载器，用于加载生成的代理类</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LogProxyMain.</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class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.getClassLoader()</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动态代理生成的类也是对接口的实现</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RealSubject.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class</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.getInterfaces()</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new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LogProxy(subject))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System.</a:t>
            </a:r>
            <a:r>
              <a:rPr kumimoji="0" lang="zh-CN" altLang="zh-CN" sz="1200" b="0" i="1" u="none" strike="noStrike" cap="none" normalizeH="0" baseline="0" dirty="0">
                <a:ln>
                  <a:noFill/>
                </a:ln>
                <a:solidFill>
                  <a:srgbClr val="9876AA"/>
                </a:solidFill>
                <a:effectLst/>
                <a:latin typeface="Consolas" panose="020B0609020204030204" pitchFamily="49" charset="0"/>
                <a:cs typeface="Consolas" panose="020B0609020204030204" pitchFamily="49" charset="0"/>
              </a:rPr>
              <a:t>out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.println(proxySubject.request(</a:t>
            </a:r>
            <a:r>
              <a:rPr kumimoji="0" lang="zh-CN" altLang="zh-CN" sz="1200" b="0" i="0" u="none" strike="noStrike" cap="none" normalizeH="0" baseline="0" dirty="0">
                <a:ln>
                  <a:noFill/>
                </a:ln>
                <a:solidFill>
                  <a:srgbClr val="6A8759"/>
                </a:solidFill>
                <a:effectLst/>
                <a:latin typeface="Consolas" panose="020B0609020204030204" pitchFamily="49" charset="0"/>
                <a:cs typeface="Consolas" panose="020B0609020204030204" pitchFamily="49" charset="0"/>
              </a:rPr>
              <a:t>"oliver"</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打印代理类的类信息</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System.</a:t>
            </a:r>
            <a:r>
              <a:rPr kumimoji="0" lang="zh-CN" altLang="zh-CN" sz="1200" b="0" i="1" u="none" strike="noStrike" cap="none" normalizeH="0" baseline="0" dirty="0">
                <a:ln>
                  <a:noFill/>
                </a:ln>
                <a:solidFill>
                  <a:srgbClr val="9876AA"/>
                </a:solidFill>
                <a:effectLst/>
                <a:latin typeface="Consolas" panose="020B0609020204030204" pitchFamily="49" charset="0"/>
                <a:cs typeface="Consolas" panose="020B0609020204030204" pitchFamily="49" charset="0"/>
              </a:rPr>
              <a:t>out</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.println(proxySubject.getClass())</a:t>
            </a: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b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35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Slice</Template>
  <TotalTime>3344</TotalTime>
  <Words>791</Words>
  <Application>Microsoft Office PowerPoint</Application>
  <PresentationFormat>宽屏</PresentationFormat>
  <Paragraphs>90</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华文宋体</vt:lpstr>
      <vt:lpstr>宋体</vt:lpstr>
      <vt:lpstr>Arial</vt:lpstr>
      <vt:lpstr>Century Schoolbook</vt:lpstr>
      <vt:lpstr>Consolas</vt:lpstr>
      <vt:lpstr>Times New Roman</vt:lpstr>
      <vt:lpstr>Wingdings 2</vt:lpstr>
      <vt:lpstr>View</vt:lpstr>
      <vt:lpstr>JAVA代理</vt:lpstr>
      <vt:lpstr>目录</vt:lpstr>
      <vt:lpstr>代理概念</vt:lpstr>
      <vt:lpstr>代理应用场景</vt:lpstr>
      <vt:lpstr>代理图解</vt:lpstr>
      <vt:lpstr>代理的实现—静态代理</vt:lpstr>
      <vt:lpstr>代理的实现—静态代理</vt:lpstr>
      <vt:lpstr>代理的实现—动态代理</vt:lpstr>
      <vt:lpstr>代理的实现—动态代理</vt:lpstr>
      <vt:lpstr>动态代理的原理</vt:lpstr>
      <vt:lpstr>Spring中的代理—AOP</vt:lpstr>
      <vt:lpstr>Spring中的代理—AOP</vt:lpstr>
      <vt:lpstr>Spring中的代理—AOP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JAVA代理</dc:title>
  <dc:creator>Oli Mann</dc:creator>
  <cp:lastModifiedBy>Oliver</cp:lastModifiedBy>
  <cp:revision>80</cp:revision>
  <dcterms:created xsi:type="dcterms:W3CDTF">2017-06-18T04:08:36Z</dcterms:created>
  <dcterms:modified xsi:type="dcterms:W3CDTF">2017-06-23T08:13:26Z</dcterms:modified>
</cp:coreProperties>
</file>