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7BC81D5-E10E-4A9D-8E8C-FB0A572A3074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408B0FE-3BB9-460B-A2D5-C491EEED4E89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528651E-1785-48D4-8E85-960B584AF1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730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B0FE-3BB9-460B-A2D5-C491EEED4E89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651E-1785-48D4-8E85-960B584AF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6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B0FE-3BB9-460B-A2D5-C491EEED4E89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651E-1785-48D4-8E85-960B584AF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90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B0FE-3BB9-460B-A2D5-C491EEED4E89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651E-1785-48D4-8E85-960B584AF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90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B0FE-3BB9-460B-A2D5-C491EEED4E89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651E-1785-48D4-8E85-960B584AF1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30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B0FE-3BB9-460B-A2D5-C491EEED4E89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651E-1785-48D4-8E85-960B584AF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7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B0FE-3BB9-460B-A2D5-C491EEED4E89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651E-1785-48D4-8E85-960B584AF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60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B0FE-3BB9-460B-A2D5-C491EEED4E89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651E-1785-48D4-8E85-960B584AF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95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B0FE-3BB9-460B-A2D5-C491EEED4E89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651E-1785-48D4-8E85-960B584AF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03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B0FE-3BB9-460B-A2D5-C491EEED4E89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651E-1785-48D4-8E85-960B584AF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41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B0FE-3BB9-460B-A2D5-C491EEED4E89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651E-1785-48D4-8E85-960B584AF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30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408B0FE-3BB9-460B-A2D5-C491EEED4E89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528651E-1785-48D4-8E85-960B584AF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08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49707-0F72-4833-BED6-F36E48FFC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Wk10-</a:t>
            </a:r>
            <a:r>
              <a:rPr lang="zh-TW" altLang="en-US" dirty="0"/>
              <a:t>作業說明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0D6706-0F3A-426E-BCDF-8EFDB3042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作者：劉聿彤</a:t>
            </a:r>
            <a:endParaRPr lang="en-US" altLang="zh-TW" dirty="0"/>
          </a:p>
          <a:p>
            <a:r>
              <a:rPr lang="zh-TW" altLang="en-US" dirty="0"/>
              <a:t>班級：資工二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106590029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732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99C958A-125D-4C54-B05F-88F1C97F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L_RWD_Design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A8F50B3-735B-45AB-953B-00401E450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04" y="685800"/>
            <a:ext cx="4248392" cy="5486400"/>
          </a:xfrm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CB19448-5E1E-4E69-862F-D3C62A254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/>
          <a:lstStyle/>
          <a:p>
            <a:r>
              <a:rPr lang="zh-TW" altLang="en-US" dirty="0"/>
              <a:t>適合電腦大螢幕的網頁畫面</a:t>
            </a:r>
            <a:endParaRPr lang="en-US" altLang="zh-TW" dirty="0"/>
          </a:p>
          <a:p>
            <a:r>
              <a:rPr lang="zh-TW" altLang="en-US" dirty="0"/>
              <a:t>圖片、文字、按鈕都比較大</a:t>
            </a:r>
          </a:p>
        </p:txBody>
      </p:sp>
    </p:spTree>
    <p:extLst>
      <p:ext uri="{BB962C8B-B14F-4D97-AF65-F5344CB8AC3E}">
        <p14:creationId xmlns:p14="http://schemas.microsoft.com/office/powerpoint/2010/main" val="132994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71817-38BB-4F6D-A110-CF4F2F2F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57200"/>
            <a:ext cx="3397377" cy="1600197"/>
          </a:xfrm>
        </p:spPr>
        <p:txBody>
          <a:bodyPr/>
          <a:lstStyle/>
          <a:p>
            <a:r>
              <a:rPr lang="en-US" altLang="zh-TW" dirty="0"/>
              <a:t>M _</a:t>
            </a:r>
            <a:r>
              <a:rPr lang="en-US" altLang="zh-TW" dirty="0" err="1"/>
              <a:t>RWD_Design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0A7B037-2AB7-4E0A-8F90-BFB38A0C7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69" y="685800"/>
            <a:ext cx="1876862" cy="5486400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61A842-A8A3-4818-8FF4-452872A1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/>
          <a:lstStyle/>
          <a:p>
            <a:r>
              <a:rPr lang="zh-TW" altLang="en-US" dirty="0"/>
              <a:t>適合平板電腦的網頁畫面</a:t>
            </a:r>
            <a:endParaRPr lang="en-US" altLang="zh-TW" dirty="0"/>
          </a:p>
          <a:p>
            <a:r>
              <a:rPr lang="zh-TW" altLang="en-US" dirty="0"/>
              <a:t>相較於電腦畫面比較小，同一排無法放置</a:t>
            </a:r>
            <a:r>
              <a:rPr lang="en-US" altLang="zh-TW" dirty="0"/>
              <a:t>3</a:t>
            </a:r>
            <a:r>
              <a:rPr lang="zh-TW" altLang="en-US" dirty="0"/>
              <a:t>張圖片，會做出縮排不讓使用者看起來太擁擠，而字型大小沒有做太多改變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93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71969-3014-4615-B92E-D0B26DA6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 _</a:t>
            </a:r>
            <a:r>
              <a:rPr lang="en-US" altLang="zh-TW" dirty="0" err="1"/>
              <a:t>RWD_Design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25AF8EE-016A-43C5-B8CA-16578C77F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13" y="685800"/>
            <a:ext cx="742974" cy="5486400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EB4CE0-C335-4EE3-B8DC-6BCACCFB8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/>
          <a:lstStyle/>
          <a:p>
            <a:r>
              <a:rPr lang="zh-TW" altLang="en-US" dirty="0"/>
              <a:t>適合手機螢幕的網頁畫面</a:t>
            </a:r>
            <a:endParaRPr lang="en-US" altLang="zh-TW" dirty="0"/>
          </a:p>
          <a:p>
            <a:r>
              <a:rPr lang="zh-TW" altLang="en-US" dirty="0"/>
              <a:t>手機螢幕小，同一行只能放</a:t>
            </a:r>
            <a:r>
              <a:rPr lang="en-US" altLang="zh-TW" dirty="0"/>
              <a:t>1</a:t>
            </a:r>
            <a:r>
              <a:rPr lang="zh-TW" altLang="en-US" dirty="0"/>
              <a:t>張圖片，字體大小沒有太大變，利用縮排方式保留閱讀</a:t>
            </a:r>
            <a:r>
              <a:rPr lang="zh-TW" altLang="en-US"/>
              <a:t>的清晰度。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460019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視圖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TM03457515[[fn=檢視]]</Template>
  <TotalTime>15</TotalTime>
  <Words>122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視圖</vt:lpstr>
      <vt:lpstr>Wk10-作業說明</vt:lpstr>
      <vt:lpstr>L_RWD_Design</vt:lpstr>
      <vt:lpstr>M _RWD_Design</vt:lpstr>
      <vt:lpstr>S _RWD_Design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Wk10-作業說明</dc:title>
  <dc:creator>Christmas</dc:creator>
  <cp:lastModifiedBy>Christmas</cp:lastModifiedBy>
  <cp:revision>3</cp:revision>
  <dcterms:created xsi:type="dcterms:W3CDTF">2019-06-01T11:10:05Z</dcterms:created>
  <dcterms:modified xsi:type="dcterms:W3CDTF">2019-06-01T11:30:44Z</dcterms:modified>
</cp:coreProperties>
</file>