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r Liu" initials="AL" lastIdx="2" clrIdx="0">
    <p:extLst>
      <p:ext uri="{19B8F6BF-5375-455C-9EA6-DF929625EA0E}">
        <p15:presenceInfo xmlns:p15="http://schemas.microsoft.com/office/powerpoint/2012/main" userId="c7c7a1d4476022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3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14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4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10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7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5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5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1C92-E93D-422C-A806-983471F80F4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72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4123592" y="422031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123592" y="2280139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123592" y="4463561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123592" y="6192716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867650" y="342873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品牌</a:t>
            </a:r>
            <a:r>
              <a:rPr lang="en-US" altLang="zh-TW" dirty="0" smtClean="0"/>
              <a:t>LOGO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67650" y="220098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主打商品形象廣告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67650" y="4384403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主打商品特色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867650" y="6113558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店家聯絡資訊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80975" y="0"/>
            <a:ext cx="4933950" cy="962025"/>
          </a:xfrm>
          <a:prstGeom prst="rect">
            <a:avLst/>
          </a:prstGeom>
          <a:solidFill>
            <a:srgbClr val="FF9900">
              <a:alpha val="2902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80975" y="1457325"/>
            <a:ext cx="4933950" cy="1828800"/>
          </a:xfrm>
          <a:prstGeom prst="rect">
            <a:avLst/>
          </a:prstGeom>
          <a:solidFill>
            <a:srgbClr val="FFFF99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80975" y="3438525"/>
            <a:ext cx="4933950" cy="1933575"/>
          </a:xfrm>
          <a:prstGeom prst="rect">
            <a:avLst/>
          </a:prstGeom>
          <a:solidFill>
            <a:srgbClr val="FFCCFF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80975" y="5610225"/>
            <a:ext cx="4933950" cy="1247775"/>
          </a:xfrm>
          <a:prstGeom prst="rect">
            <a:avLst/>
          </a:prstGeom>
          <a:solidFill>
            <a:srgbClr val="CCFFFF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6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29325" y="657224"/>
            <a:ext cx="4295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色彩：Ｒ</a:t>
            </a:r>
            <a:r>
              <a:rPr lang="en-US" altLang="zh-TW" dirty="0" smtClean="0"/>
              <a:t>:255</a:t>
            </a:r>
            <a:r>
              <a:rPr lang="zh-TW" altLang="en-US" dirty="0" smtClean="0"/>
              <a:t> Ｇ</a:t>
            </a:r>
            <a:r>
              <a:rPr lang="en-US" altLang="zh-TW" dirty="0" smtClean="0"/>
              <a:t>:255</a:t>
            </a:r>
            <a:r>
              <a:rPr lang="zh-TW" altLang="en-US" dirty="0" smtClean="0"/>
              <a:t> Ｂ</a:t>
            </a:r>
            <a:r>
              <a:rPr lang="en-US" altLang="zh-TW" dirty="0" smtClean="0"/>
              <a:t>:255</a:t>
            </a:r>
            <a:r>
              <a:rPr lang="zh-TW" altLang="en-US" dirty="0" smtClean="0"/>
              <a:t> 白色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白色象徵著純潔與高雅，襯托出高級蛋糕店的典雅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816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Air Liu</dc:creator>
  <cp:lastModifiedBy>Air Liu</cp:lastModifiedBy>
  <cp:revision>2</cp:revision>
  <dcterms:created xsi:type="dcterms:W3CDTF">2019-03-27T06:28:00Z</dcterms:created>
  <dcterms:modified xsi:type="dcterms:W3CDTF">2019-03-27T06:45:47Z</dcterms:modified>
</cp:coreProperties>
</file>