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78" r:id="rId4"/>
    <p:sldId id="266" r:id="rId5"/>
    <p:sldId id="275" r:id="rId6"/>
    <p:sldId id="272" r:id="rId7"/>
    <p:sldId id="265" r:id="rId8"/>
    <p:sldId id="263" r:id="rId9"/>
    <p:sldId id="260" r:id="rId10"/>
    <p:sldId id="274" r:id="rId11"/>
    <p:sldId id="257" r:id="rId12"/>
    <p:sldId id="261" r:id="rId13"/>
    <p:sldId id="258" r:id="rId14"/>
    <p:sldId id="262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275" autoAdjust="0"/>
  </p:normalViewPr>
  <p:slideViewPr>
    <p:cSldViewPr snapToGrid="0">
      <p:cViewPr varScale="1">
        <p:scale>
          <a:sx n="129" d="100"/>
          <a:sy n="129" d="100"/>
        </p:scale>
        <p:origin x="15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CD62D-C9F9-45C1-A3B6-18FC8A0A20D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62653-C266-4B5C-9E5A-EA028D0F0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0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如果沒有認證 則登出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2653-C266-4B5C-9E5A-EA028D0F00A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62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Node server.js </a:t>
            </a:r>
            <a:r>
              <a:rPr lang="zh-TW" altLang="en-US" dirty="0"/>
              <a:t>啟動點</a:t>
            </a:r>
            <a:endParaRPr lang="en-US" altLang="zh-TW" dirty="0"/>
          </a:p>
          <a:p>
            <a:r>
              <a:rPr lang="en-US" altLang="zh-TW" dirty="0"/>
              <a:t>Heroku-</a:t>
            </a:r>
            <a:r>
              <a:rPr lang="en-US" altLang="zh-TW" dirty="0" err="1"/>
              <a:t>postbuild</a:t>
            </a:r>
            <a:r>
              <a:rPr lang="en-US" altLang="zh-TW" dirty="0"/>
              <a:t> </a:t>
            </a:r>
            <a:r>
              <a:rPr lang="zh-TW" altLang="en-US" dirty="0"/>
              <a:t>在專案建置完成後執行</a:t>
            </a:r>
            <a:r>
              <a:rPr lang="en-US" altLang="zh-TW" dirty="0"/>
              <a:t>webpack –p</a:t>
            </a:r>
            <a:r>
              <a:rPr lang="zh-TW" altLang="en-US" dirty="0"/>
              <a:t> 可以設定環境變數 並 </a:t>
            </a:r>
            <a:r>
              <a:rPr lang="en-US" altLang="zh-TW" dirty="0"/>
              <a:t>invoke</a:t>
            </a:r>
            <a:r>
              <a:rPr lang="zh-TW" altLang="en-US" dirty="0"/>
              <a:t> 需要包含的插件</a:t>
            </a:r>
            <a:endParaRPr lang="en-US" altLang="zh-TW" dirty="0"/>
          </a:p>
          <a:p>
            <a:r>
              <a:rPr lang="en-US" altLang="zh-TW" dirty="0"/>
              <a:t>https://webpack.js.org/guides/production/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2653-C266-4B5C-9E5A-EA028D0F00A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7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下載完後 可以在</a:t>
            </a:r>
            <a:r>
              <a:rPr lang="en-US" altLang="zh-TW" dirty="0"/>
              <a:t>terminal</a:t>
            </a:r>
            <a:r>
              <a:rPr lang="zh-TW" altLang="en-US" dirty="0"/>
              <a:t>下</a:t>
            </a:r>
            <a:r>
              <a:rPr lang="en-US" altLang="zh-TW" dirty="0" err="1"/>
              <a:t>heroku</a:t>
            </a:r>
            <a:r>
              <a:rPr lang="zh-TW" altLang="en-US" dirty="0"/>
              <a:t>的指令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62653-C266-4B5C-9E5A-EA028D0F00A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5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B36E5F-F18F-475A-A238-0F2AC704FED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9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9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60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44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7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2B36E5F-F18F-475A-A238-0F2AC704FED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11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heroku-cl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urst.io/deploy-your-webpack-apps-to-heroku-in-3-simple-steps-4ae072af93a8" TargetMode="External"/><Relationship Id="rId2" Type="http://schemas.openxmlformats.org/officeDocument/2006/relationships/hyperlink" Target="https://jasonwatmore.com/post/2017/09/16/react-redux-user-registration-and-login-tutorial-example#projectstructu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使用者認證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36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58FA8-3BC4-4B20-BFA1-E4C2BD6C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en-US" altLang="zh-TW" dirty="0" err="1"/>
              <a:t>Package.json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798848-A9C9-445A-AFDF-8A0F7C62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352" y="4429328"/>
            <a:ext cx="5116282" cy="15302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CB63CA9-3D9A-4D58-A05F-62A9D61C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907" y="2286000"/>
            <a:ext cx="5106876" cy="1228928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65F0611E-4BF6-4747-82D4-D1E4811C268A}"/>
              </a:ext>
            </a:extLst>
          </p:cNvPr>
          <p:cNvSpPr/>
          <p:nvPr/>
        </p:nvSpPr>
        <p:spPr>
          <a:xfrm>
            <a:off x="5181600" y="3638145"/>
            <a:ext cx="745787" cy="667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47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413738" cy="4351338"/>
          </a:xfrm>
        </p:spPr>
        <p:txBody>
          <a:bodyPr/>
          <a:lstStyle/>
          <a:p>
            <a:r>
              <a:rPr lang="en-US" altLang="zh-TW" dirty="0"/>
              <a:t>This name should only contain lowercase letters, numbers, and dashes.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54" y="1825625"/>
            <a:ext cx="599746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5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err="1"/>
              <a:t>Heroku</a:t>
            </a:r>
            <a:r>
              <a:rPr lang="en-US" altLang="zh-TW" dirty="0"/>
              <a:t>-cli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https://devcenter.heroku.com/articles/heroku-cli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95961"/>
            <a:ext cx="4626278" cy="32106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746" y="3303244"/>
            <a:ext cx="6947254" cy="13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9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上傳專案至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heroku</a:t>
            </a:r>
            <a:r>
              <a:rPr lang="en-US" altLang="zh-TW" dirty="0"/>
              <a:t> login</a:t>
            </a:r>
          </a:p>
          <a:p>
            <a:pPr lvl="1"/>
            <a:r>
              <a:rPr lang="zh-TW" altLang="en-US" dirty="0"/>
              <a:t>登入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每次重開機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err="1"/>
              <a:t>git:remote</a:t>
            </a:r>
            <a:r>
              <a:rPr lang="en-US" altLang="zh-TW" dirty="0"/>
              <a:t> -a </a:t>
            </a:r>
            <a:r>
              <a:rPr lang="en-US" altLang="zh-TW" dirty="0" err="1"/>
              <a:t>herokuApp</a:t>
            </a:r>
            <a:r>
              <a:rPr lang="zh-TW" altLang="en-US" dirty="0"/>
              <a:t>名稱</a:t>
            </a:r>
            <a:endParaRPr lang="en-US" altLang="zh-TW" dirty="0"/>
          </a:p>
          <a:p>
            <a:pPr lvl="1"/>
            <a:r>
              <a:rPr lang="zh-TW" altLang="en-US" dirty="0"/>
              <a:t>連接</a:t>
            </a:r>
            <a:r>
              <a:rPr lang="en-US" altLang="zh-TW" dirty="0" err="1"/>
              <a:t>Heroku</a:t>
            </a:r>
            <a:r>
              <a:rPr lang="zh-TW" altLang="en-US" dirty="0"/>
              <a:t>專案與</a:t>
            </a:r>
            <a:r>
              <a:rPr lang="en-US" altLang="zh-TW" dirty="0" err="1"/>
              <a:t>Git</a:t>
            </a:r>
            <a:r>
              <a:rPr lang="zh-TW" altLang="en-US" dirty="0"/>
              <a:t> </a:t>
            </a:r>
            <a:r>
              <a:rPr lang="en-US" altLang="zh-TW" dirty="0"/>
              <a:t>(1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git push </a:t>
            </a:r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err="1"/>
              <a:t>HEAD:master</a:t>
            </a:r>
            <a:endParaRPr lang="en-US" altLang="zh-TW" dirty="0"/>
          </a:p>
          <a:p>
            <a:pPr lvl="1"/>
            <a:r>
              <a:rPr lang="en-US" altLang="zh-TW" dirty="0"/>
              <a:t>push</a:t>
            </a:r>
            <a:r>
              <a:rPr lang="zh-TW" altLang="en-US" dirty="0"/>
              <a:t> </a:t>
            </a:r>
            <a:r>
              <a:rPr lang="en-US" altLang="zh-TW" dirty="0"/>
              <a:t>master</a:t>
            </a:r>
            <a:r>
              <a:rPr lang="zh-TW" altLang="en-US" dirty="0"/>
              <a:t>到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  <a:r>
              <a:rPr lang="en-US" altLang="zh-TW" dirty="0"/>
              <a:t>(push</a:t>
            </a:r>
            <a:r>
              <a:rPr lang="zh-TW" altLang="en-US" dirty="0"/>
              <a:t>新專案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81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上傳專案至</a:t>
            </a:r>
            <a:r>
              <a:rPr lang="en-US" altLang="zh-TW" dirty="0"/>
              <a:t>Heroku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heroku</a:t>
            </a:r>
            <a:r>
              <a:rPr lang="en-US" altLang="zh-TW" dirty="0"/>
              <a:t> open</a:t>
            </a:r>
          </a:p>
          <a:p>
            <a:r>
              <a:rPr lang="en-US" altLang="zh-TW" dirty="0"/>
              <a:t>2. </a:t>
            </a:r>
            <a:r>
              <a:rPr lang="en-US" altLang="zh-TW" dirty="0" err="1"/>
              <a:t>Heroku</a:t>
            </a:r>
            <a:r>
              <a:rPr lang="zh-TW" altLang="en-US" dirty="0"/>
              <a:t>網頁</a:t>
            </a:r>
            <a:r>
              <a:rPr lang="en-US" altLang="zh-TW" dirty="0"/>
              <a:t>, App&gt;setting&gt;domain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37" y="3238457"/>
            <a:ext cx="7932278" cy="13374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5936"/>
            <a:ext cx="12192000" cy="12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1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https://jasonwatmore.com/post/2017/09/16/react-redux-user-registration-and-login-tutorial-example#projectstructure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https://codeburst.io/deploy-your-webpack-apps-to-heroku-in-3-simple-steps-4ae072af93a8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69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FA6FE-E592-4A1C-96F4-386B2B91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– </a:t>
            </a:r>
            <a:r>
              <a:rPr lang="zh-TW" altLang="en-US" dirty="0"/>
              <a:t>登入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B165529-B458-4040-8D18-78336EFA1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828" y="2592149"/>
            <a:ext cx="578248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9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42D18-9B98-4C25-A3E9-1F8DF9EA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– </a:t>
            </a:r>
            <a:r>
              <a:rPr lang="zh-TW" altLang="en-US" dirty="0"/>
              <a:t>登入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F75431-BD73-4D74-A7EB-6F93C58A1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41" y="2577860"/>
            <a:ext cx="9535856" cy="3439005"/>
          </a:xfrm>
        </p:spPr>
      </p:pic>
    </p:spTree>
    <p:extLst>
      <p:ext uri="{BB962C8B-B14F-4D97-AF65-F5344CB8AC3E}">
        <p14:creationId xmlns:p14="http://schemas.microsoft.com/office/powerpoint/2010/main" val="333740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– </a:t>
            </a:r>
            <a:r>
              <a:rPr lang="zh-TW" altLang="en-US" dirty="0"/>
              <a:t>登出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CA51FE1-391E-4238-A12E-F4FDF63E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1" y="3954319"/>
            <a:ext cx="5788666" cy="10660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9E49AA9-169E-40F0-A337-DD662B485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666" y="2084832"/>
            <a:ext cx="5171626" cy="13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6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EF083-F826-49AD-84FE-588C2A71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Reducer</a:t>
            </a:r>
            <a:endParaRPr lang="zh-TW" altLang="en-US" dirty="0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31E76842-BB87-4349-9C68-0FB96C2CB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498" y="2286000"/>
            <a:ext cx="5701141" cy="4022725"/>
          </a:xfrm>
        </p:spPr>
      </p:pic>
    </p:spTree>
    <p:extLst>
      <p:ext uri="{BB962C8B-B14F-4D97-AF65-F5344CB8AC3E}">
        <p14:creationId xmlns:p14="http://schemas.microsoft.com/office/powerpoint/2010/main" val="361134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09B04-EFB7-437A-AE20-BAA7A0DC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Router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AA70FDF-E2CB-4814-A91E-53EB91F5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r>
              <a:rPr lang="en-US" altLang="zh-TW" dirty="0" err="1"/>
              <a:t>LocalStorage</a:t>
            </a:r>
            <a:r>
              <a:rPr lang="zh-TW" altLang="en-US" dirty="0"/>
              <a:t>中是否有存在</a:t>
            </a:r>
            <a:r>
              <a:rPr lang="en-US" altLang="zh-TW" dirty="0"/>
              <a:t>User token</a:t>
            </a:r>
          </a:p>
          <a:p>
            <a:r>
              <a:rPr lang="zh-TW" altLang="en-US" dirty="0"/>
              <a:t>沒有的話就導向</a:t>
            </a:r>
            <a:r>
              <a:rPr lang="en-US" altLang="zh-TW" dirty="0"/>
              <a:t>Login</a:t>
            </a:r>
            <a:r>
              <a:rPr lang="zh-TW" altLang="en-US" dirty="0"/>
              <a:t>頁面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C04F571-2529-4A43-96B4-BB6D9403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73" y="3277865"/>
            <a:ext cx="9358927" cy="2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4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部屬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98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Heroku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Heroku</a:t>
            </a:r>
            <a:r>
              <a:rPr lang="zh-TW" altLang="en-US" dirty="0"/>
              <a:t>是一個支援多種程式語言的雲平台即服務。在</a:t>
            </a:r>
            <a:r>
              <a:rPr lang="en-US" altLang="zh-TW" dirty="0"/>
              <a:t>2010</a:t>
            </a:r>
            <a:r>
              <a:rPr lang="zh-TW" altLang="en-US" dirty="0"/>
              <a:t>年被</a:t>
            </a:r>
            <a:r>
              <a:rPr lang="en-US" altLang="zh-TW" dirty="0"/>
              <a:t>Salesforce.com</a:t>
            </a:r>
            <a:r>
              <a:rPr lang="zh-TW" altLang="en-US" dirty="0"/>
              <a:t>收購。</a:t>
            </a:r>
            <a:r>
              <a:rPr lang="en-US" altLang="zh-TW" dirty="0" err="1"/>
              <a:t>Heroku</a:t>
            </a:r>
            <a:r>
              <a:rPr lang="zh-TW" altLang="en-US" dirty="0"/>
              <a:t>作為最元祖的雲平台之一</a:t>
            </a:r>
            <a:r>
              <a:rPr lang="en-US" altLang="zh-TW" dirty="0"/>
              <a:t>[1]</a:t>
            </a:r>
            <a:r>
              <a:rPr lang="zh-TW" altLang="en-US" dirty="0"/>
              <a:t>，從</a:t>
            </a:r>
            <a:r>
              <a:rPr lang="en-US" altLang="zh-TW" dirty="0"/>
              <a:t>2007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月起開發，當時它僅支援</a:t>
            </a:r>
            <a:r>
              <a:rPr lang="en-US" altLang="zh-TW" dirty="0"/>
              <a:t>Ruby</a:t>
            </a:r>
            <a:r>
              <a:rPr lang="zh-TW" altLang="en-US" dirty="0"/>
              <a:t>，但後來增加了對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Scala</a:t>
            </a:r>
            <a:r>
              <a:rPr lang="zh-TW" altLang="en-US" dirty="0"/>
              <a:t>、</a:t>
            </a:r>
            <a:r>
              <a:rPr lang="en-US" altLang="zh-TW" dirty="0" err="1"/>
              <a:t>Clojure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以及（未記錄在正式檔案上）</a:t>
            </a:r>
            <a:r>
              <a:rPr lang="en-US" altLang="zh-TW" dirty="0"/>
              <a:t>PHP</a:t>
            </a:r>
            <a:r>
              <a:rPr lang="zh-TW" altLang="en-US" dirty="0"/>
              <a:t>和</a:t>
            </a:r>
            <a:r>
              <a:rPr lang="en-US" altLang="zh-TW" dirty="0"/>
              <a:t>Perl</a:t>
            </a:r>
            <a:r>
              <a:rPr lang="zh-TW" altLang="en-US" dirty="0"/>
              <a:t>的支援。基礎作業系統是</a:t>
            </a:r>
            <a:r>
              <a:rPr lang="en-US" altLang="zh-TW" dirty="0" err="1"/>
              <a:t>Debian</a:t>
            </a:r>
            <a:r>
              <a:rPr lang="zh-TW" altLang="en-US" dirty="0"/>
              <a:t>，在最新的技術堆疊則是基於</a:t>
            </a:r>
            <a:r>
              <a:rPr lang="en-US" altLang="zh-TW" dirty="0" err="1"/>
              <a:t>Debian</a:t>
            </a:r>
            <a:r>
              <a:rPr lang="zh-TW" altLang="en-US" dirty="0"/>
              <a:t>的</a:t>
            </a:r>
            <a:r>
              <a:rPr lang="en-US" altLang="zh-TW" dirty="0"/>
              <a:t>Ubuntu[2]</a:t>
            </a:r>
            <a:r>
              <a:rPr lang="zh-TW" altLang="en-US" dirty="0"/>
              <a:t>。 </a:t>
            </a:r>
            <a:r>
              <a:rPr lang="en-US" altLang="zh-TW" dirty="0"/>
              <a:t>-- wiki</a:t>
            </a:r>
          </a:p>
          <a:p>
            <a:endParaRPr lang="en-US" altLang="zh-TW" dirty="0"/>
          </a:p>
          <a:p>
            <a:r>
              <a:rPr lang="zh-TW" altLang="en-US" dirty="0"/>
              <a:t> </a:t>
            </a:r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zh-TW" altLang="en-US" dirty="0"/>
              <a:t>會提供免費帳戶每個月 </a:t>
            </a:r>
            <a:r>
              <a:rPr lang="en-US" altLang="zh-TW" dirty="0"/>
              <a:t>450 </a:t>
            </a:r>
            <a:r>
              <a:rPr lang="zh-TW" altLang="en-US" dirty="0"/>
              <a:t>個小時</a:t>
            </a:r>
            <a:endParaRPr lang="en-US" altLang="zh-TW" dirty="0"/>
          </a:p>
          <a:p>
            <a:r>
              <a:rPr lang="zh-TW" altLang="en-US" dirty="0"/>
              <a:t>每 </a:t>
            </a:r>
            <a:r>
              <a:rPr lang="en-US" altLang="zh-TW" dirty="0"/>
              <a:t>30 </a:t>
            </a:r>
            <a:r>
              <a:rPr lang="zh-TW" altLang="en-US" dirty="0"/>
              <a:t>分鐘未使用都會休眠一次</a:t>
            </a:r>
            <a:endParaRPr lang="en-US" altLang="zh-TW" dirty="0"/>
          </a:p>
          <a:p>
            <a:r>
              <a:rPr lang="zh-TW" altLang="en-US" dirty="0"/>
              <a:t>休眠時間中甦醒，時間大約 </a:t>
            </a:r>
            <a:r>
              <a:rPr lang="en-US" altLang="zh-TW" dirty="0"/>
              <a:t>30 </a:t>
            </a:r>
            <a:r>
              <a:rPr lang="zh-TW" altLang="en-US" dirty="0"/>
              <a:t>秒左右。</a:t>
            </a:r>
          </a:p>
        </p:txBody>
      </p:sp>
    </p:spTree>
    <p:extLst>
      <p:ext uri="{BB962C8B-B14F-4D97-AF65-F5344CB8AC3E}">
        <p14:creationId xmlns:p14="http://schemas.microsoft.com/office/powerpoint/2010/main" val="97059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Server.js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05B5F8-125A-4345-A710-9858BFD1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63" y="2439247"/>
            <a:ext cx="6623874" cy="3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21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334</TotalTime>
  <Words>344</Words>
  <Application>Microsoft Office PowerPoint</Application>
  <PresentationFormat>寬螢幕</PresentationFormat>
  <Paragraphs>46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Calibri</vt:lpstr>
      <vt:lpstr>Tw Cen MT</vt:lpstr>
      <vt:lpstr>Tw Cen MT Condensed</vt:lpstr>
      <vt:lpstr>Wingdings 3</vt:lpstr>
      <vt:lpstr>要素</vt:lpstr>
      <vt:lpstr>使用者認證</vt:lpstr>
      <vt:lpstr>Action – 登入</vt:lpstr>
      <vt:lpstr>Action – 登入</vt:lpstr>
      <vt:lpstr>Action – 登出</vt:lpstr>
      <vt:lpstr>Reducer</vt:lpstr>
      <vt:lpstr>Router</vt:lpstr>
      <vt:lpstr>部屬</vt:lpstr>
      <vt:lpstr>Heroku</vt:lpstr>
      <vt:lpstr>建立Server.js</vt:lpstr>
      <vt:lpstr>修改Package.json</vt:lpstr>
      <vt:lpstr>建立Heroku App</vt:lpstr>
      <vt:lpstr>下載Heroku-cli</vt:lpstr>
      <vt:lpstr>上傳專案至Heroku </vt:lpstr>
      <vt:lpstr>上傳專案至Heroku 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Li, Jimmy</dc:creator>
  <cp:lastModifiedBy>Jimmy LI</cp:lastModifiedBy>
  <cp:revision>22</cp:revision>
  <dcterms:created xsi:type="dcterms:W3CDTF">2020-10-27T09:39:25Z</dcterms:created>
  <dcterms:modified xsi:type="dcterms:W3CDTF">2020-11-11T17:19:10Z</dcterms:modified>
</cp:coreProperties>
</file>