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4" r:id="rId3"/>
    <p:sldId id="273" r:id="rId4"/>
    <p:sldId id="268" r:id="rId5"/>
    <p:sldId id="271" r:id="rId6"/>
    <p:sldId id="270" r:id="rId7"/>
    <p:sldId id="266" r:id="rId8"/>
    <p:sldId id="269" r:id="rId9"/>
    <p:sldId id="272" r:id="rId10"/>
    <p:sldId id="265" r:id="rId11"/>
    <p:sldId id="263" r:id="rId12"/>
    <p:sldId id="260" r:id="rId13"/>
    <p:sldId id="257" r:id="rId14"/>
    <p:sldId id="261" r:id="rId15"/>
    <p:sldId id="258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D62D-C9F9-45C1-A3B6-18FC8A0A20DA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2653-C266-4B5C-9E5A-EA028D0F0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如果沒有認證 則登出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下載完後 可以在</a:t>
            </a:r>
            <a:r>
              <a:rPr lang="en-US" altLang="zh-TW" dirty="0"/>
              <a:t>terminal</a:t>
            </a:r>
            <a:r>
              <a:rPr lang="zh-TW" altLang="en-US" dirty="0"/>
              <a:t>下</a:t>
            </a:r>
            <a:r>
              <a:rPr lang="en-US" altLang="zh-TW" dirty="0" err="1"/>
              <a:t>heroku</a:t>
            </a:r>
            <a:r>
              <a:rPr lang="zh-TW" altLang="en-US" dirty="0"/>
              <a:t>的指令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B36E5F-F18F-475A-A238-0F2AC704FED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njoy-life-enjoy-coding/heroku-%E6%90%AD%E9%85%8D-git-%E5%9C%A8-heroku-%E4%B8%8A%E9%83%A8%E7%BD%B2%E7%B6%B2%E7%AB%99%E7%9A%84%E6%89%8B%E6%8A%8A%E6%89%8B%E6%95%99%E5%AD%B8-bf4fd6f998b8" TargetMode="External"/><Relationship Id="rId2" Type="http://schemas.openxmlformats.org/officeDocument/2006/relationships/hyperlink" Target="https://github.com/chyingp/nodejs-learning-guide/tree/master/examples/2016.12.06-s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echbridge.cc/2019/09/07/session-and-cookie-implement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r>
              <a:rPr lang="zh-TW" altLang="en-US" dirty="0"/>
              <a:t>認證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3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部屬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Heroku</a:t>
            </a:r>
            <a:r>
              <a:rPr lang="zh-TW" altLang="en-US" dirty="0"/>
              <a:t>是一個支援多種程式語言的雲平台即服務。在</a:t>
            </a:r>
            <a:r>
              <a:rPr lang="en-US" altLang="zh-TW" dirty="0"/>
              <a:t>2010</a:t>
            </a:r>
            <a:r>
              <a:rPr lang="zh-TW" altLang="en-US" dirty="0"/>
              <a:t>年被</a:t>
            </a:r>
            <a:r>
              <a:rPr lang="en-US" altLang="zh-TW" dirty="0"/>
              <a:t>Salesforce.com</a:t>
            </a:r>
            <a:r>
              <a:rPr lang="zh-TW" altLang="en-US" dirty="0"/>
              <a:t>收購。</a:t>
            </a:r>
            <a:r>
              <a:rPr lang="en-US" altLang="zh-TW" dirty="0" err="1"/>
              <a:t>Heroku</a:t>
            </a:r>
            <a:r>
              <a:rPr lang="zh-TW" altLang="en-US" dirty="0"/>
              <a:t>作為最元祖的雲平台之一</a:t>
            </a:r>
            <a:r>
              <a:rPr lang="en-US" altLang="zh-TW" dirty="0"/>
              <a:t>[1]</a:t>
            </a:r>
            <a:r>
              <a:rPr lang="zh-TW" altLang="en-US" dirty="0"/>
              <a:t>，從</a:t>
            </a:r>
            <a:r>
              <a:rPr lang="en-US" altLang="zh-TW" dirty="0"/>
              <a:t>2007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月起開發，當時它僅支援</a:t>
            </a:r>
            <a:r>
              <a:rPr lang="en-US" altLang="zh-TW" dirty="0"/>
              <a:t>Ruby</a:t>
            </a:r>
            <a:r>
              <a:rPr lang="zh-TW" altLang="en-US" dirty="0"/>
              <a:t>，但後來增加了對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 err="1"/>
              <a:t>Clojure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以及（未記錄在正式檔案上）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Perl</a:t>
            </a:r>
            <a:r>
              <a:rPr lang="zh-TW" altLang="en-US" dirty="0"/>
              <a:t>的支援。基礎作業系統是</a:t>
            </a:r>
            <a:r>
              <a:rPr lang="en-US" altLang="zh-TW" dirty="0" err="1"/>
              <a:t>Debian</a:t>
            </a:r>
            <a:r>
              <a:rPr lang="zh-TW" altLang="en-US" dirty="0"/>
              <a:t>，在最新的技術堆疊則是基於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Ubuntu[2]</a:t>
            </a:r>
            <a:r>
              <a:rPr lang="zh-TW" altLang="en-US" dirty="0"/>
              <a:t>。 </a:t>
            </a:r>
            <a:r>
              <a:rPr lang="en-US" altLang="zh-TW" dirty="0"/>
              <a:t>-- wiki</a:t>
            </a:r>
          </a:p>
          <a:p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TW" altLang="en-US" dirty="0"/>
              <a:t>會提供免費帳戶每個月 </a:t>
            </a:r>
            <a:r>
              <a:rPr lang="en-US" altLang="zh-TW" dirty="0"/>
              <a:t>450 </a:t>
            </a:r>
            <a:r>
              <a:rPr lang="zh-TW" altLang="en-US" dirty="0"/>
              <a:t>個小時</a:t>
            </a:r>
            <a:endParaRPr lang="en-US" altLang="zh-TW" dirty="0"/>
          </a:p>
          <a:p>
            <a:r>
              <a:rPr lang="zh-TW" altLang="en-US" dirty="0"/>
              <a:t>每 </a:t>
            </a:r>
            <a:r>
              <a:rPr lang="en-US" altLang="zh-TW" dirty="0"/>
              <a:t>30 </a:t>
            </a:r>
            <a:r>
              <a:rPr lang="zh-TW" altLang="en-US" dirty="0"/>
              <a:t>分鐘未使用都會休眠一次</a:t>
            </a:r>
            <a:endParaRPr lang="en-US" altLang="zh-TW" dirty="0"/>
          </a:p>
          <a:p>
            <a:r>
              <a:rPr lang="zh-TW" altLang="en-US" dirty="0"/>
              <a:t>休眠時間中甦醒，時間大約 </a:t>
            </a:r>
            <a:r>
              <a:rPr lang="en-US" altLang="zh-TW" dirty="0"/>
              <a:t>30 </a:t>
            </a:r>
            <a:r>
              <a:rPr lang="zh-TW" altLang="en-US" dirty="0"/>
              <a:t>秒左右。</a:t>
            </a:r>
          </a:p>
        </p:txBody>
      </p:sp>
    </p:spTree>
    <p:extLst>
      <p:ext uri="{BB962C8B-B14F-4D97-AF65-F5344CB8AC3E}">
        <p14:creationId xmlns:p14="http://schemas.microsoft.com/office/powerpoint/2010/main" val="97059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Port</a:t>
            </a:r>
            <a:r>
              <a:rPr lang="zh-TW" altLang="en-US" dirty="0"/>
              <a:t>讀取環境變數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0" y="1788367"/>
            <a:ext cx="7689016" cy="27186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30" y="5399031"/>
            <a:ext cx="8425715" cy="74344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228668" y="4604723"/>
            <a:ext cx="478971" cy="69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42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3738" cy="4351338"/>
          </a:xfrm>
        </p:spPr>
        <p:txBody>
          <a:bodyPr/>
          <a:lstStyle/>
          <a:p>
            <a:r>
              <a:rPr lang="en-US" altLang="zh-TW" dirty="0"/>
              <a:t>This name should only contain lowercase letters, numbers, and dashes.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4" y="1825625"/>
            <a:ext cx="599746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Heroku</a:t>
            </a:r>
            <a:r>
              <a:rPr lang="en-US" altLang="zh-TW" dirty="0"/>
              <a:t>-cli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https://devcenter.heroku.com/articles/heroku-cli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5961"/>
            <a:ext cx="4626278" cy="3210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46" y="3303244"/>
            <a:ext cx="6947254" cy="1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login</a:t>
            </a:r>
          </a:p>
          <a:p>
            <a:pPr lvl="1"/>
            <a:r>
              <a:rPr lang="zh-TW" altLang="en-US" dirty="0"/>
              <a:t>登入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每次重開機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-a </a:t>
            </a:r>
            <a:r>
              <a:rPr lang="en-US" altLang="zh-TW" dirty="0" err="1"/>
              <a:t>herokuApp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r>
              <a:rPr lang="zh-TW" altLang="en-US" dirty="0"/>
              <a:t>連接</a:t>
            </a:r>
            <a:r>
              <a:rPr lang="en-US" altLang="zh-TW" dirty="0" err="1"/>
              <a:t>Heroku</a:t>
            </a:r>
            <a:r>
              <a:rPr lang="zh-TW" altLang="en-US" dirty="0"/>
              <a:t>專案與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(1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push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HEAD:master</a:t>
            </a:r>
            <a:endParaRPr lang="en-US" altLang="zh-TW" dirty="0"/>
          </a:p>
          <a:p>
            <a:pPr lvl="1"/>
            <a:r>
              <a:rPr lang="en-US" altLang="zh-TW" dirty="0"/>
              <a:t>push</a:t>
            </a:r>
            <a:r>
              <a:rPr lang="zh-TW" altLang="en-US" dirty="0"/>
              <a:t> </a:t>
            </a:r>
            <a:r>
              <a:rPr lang="en-US" altLang="zh-TW" dirty="0"/>
              <a:t>master</a:t>
            </a:r>
            <a:r>
              <a:rPr lang="zh-TW" altLang="en-US" dirty="0"/>
              <a:t>到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(push</a:t>
            </a:r>
            <a:r>
              <a:rPr lang="zh-TW" altLang="en-US" dirty="0"/>
              <a:t>新專案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1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heroku</a:t>
            </a:r>
            <a:r>
              <a:rPr lang="en-US" altLang="zh-TW" dirty="0"/>
              <a:t> open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Heroku</a:t>
            </a:r>
            <a:r>
              <a:rPr lang="zh-TW" altLang="en-US" dirty="0"/>
              <a:t>網頁</a:t>
            </a:r>
            <a:r>
              <a:rPr lang="en-US" altLang="zh-TW" dirty="0"/>
              <a:t>, App&gt;setting&gt;domain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7" y="3238457"/>
            <a:ext cx="7932278" cy="133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5936"/>
            <a:ext cx="12192000" cy="12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https://github.com/chyingp/nodejs-learning-guide/tree/master/examples/2016.12.06-session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https://medium.com/enjoy-life-enjoy-coding/heroku-%E6%90%AD%E9%85%8D-git-%E5%9C%A8-heroku-%E4%B8%8A%E9%83%A8%E7%BD%B2%E7%B6%B2%E7%AB%99%E7%9A%84%E6%89%8B%E6%8A%8A%E6%89%8B%E6%95%99%E5%AD%B8-bf4fd6f998b8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https://blog.techbridge.cc/2019/09/07/session-and-cookie-implementation/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Index.js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33E1D97-42A0-493C-A5DC-1390A25F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928190"/>
            <a:ext cx="8875644" cy="47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2D093D-3F0C-4CCC-AC4E-B6F3A60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Index.js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8E4D9D06-E617-4BD2-9FD7-ED93E086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02" y="1700519"/>
            <a:ext cx="7576796" cy="4962190"/>
          </a:xfrm>
        </p:spPr>
      </p:pic>
    </p:spTree>
    <p:extLst>
      <p:ext uri="{BB962C8B-B14F-4D97-AF65-F5344CB8AC3E}">
        <p14:creationId xmlns:p14="http://schemas.microsoft.com/office/powerpoint/2010/main" val="4781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35" y="2739887"/>
            <a:ext cx="8234658" cy="26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EF42D3-3297-4168-B990-D614A896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express-session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90" y="2493579"/>
            <a:ext cx="8218147" cy="30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5D4586-87A5-442F-A76D-C6DAAA96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載入認證狀態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3584DE2-2071-4F67-BAF8-E2849622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16" y="2084832"/>
            <a:ext cx="6794895" cy="39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3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登入與登出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F8461A1-B8B2-4C82-A370-2392D6FA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33" y="1592291"/>
            <a:ext cx="7881934" cy="31808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862251E-758F-4C2B-8546-3B82FDCF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33" y="4890595"/>
            <a:ext cx="7963443" cy="19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6FA6FE-E592-4A1C-96F4-386B2B9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登入與登出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AA94A825-D526-4F4D-97A8-1B3E79CF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308" y="2477552"/>
            <a:ext cx="9203384" cy="3194378"/>
          </a:xfrm>
        </p:spPr>
      </p:pic>
    </p:spTree>
    <p:extLst>
      <p:ext uri="{BB962C8B-B14F-4D97-AF65-F5344CB8AC3E}">
        <p14:creationId xmlns:p14="http://schemas.microsoft.com/office/powerpoint/2010/main" val="250019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A09B04-EFB7-437A-AE20-BAA7A0D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許可權保護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90D5563-1D3E-47C5-91E1-88C36C1E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34" y="2084832"/>
            <a:ext cx="5740058" cy="32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225</Words>
  <Application>Microsoft Office PowerPoint</Application>
  <PresentationFormat>寬螢幕</PresentationFormat>
  <Paragraphs>44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Calibri</vt:lpstr>
      <vt:lpstr>Tw Cen MT</vt:lpstr>
      <vt:lpstr>Tw Cen MT Condensed</vt:lpstr>
      <vt:lpstr>Wingdings 3</vt:lpstr>
      <vt:lpstr>要素</vt:lpstr>
      <vt:lpstr>使用者認證</vt:lpstr>
      <vt:lpstr>Index.js</vt:lpstr>
      <vt:lpstr>Index.js</vt:lpstr>
      <vt:lpstr>User.js</vt:lpstr>
      <vt:lpstr>設定express-session</vt:lpstr>
      <vt:lpstr>載入認證狀態</vt:lpstr>
      <vt:lpstr>登入與登出</vt:lpstr>
      <vt:lpstr>登入與登出</vt:lpstr>
      <vt:lpstr>API許可權保護</vt:lpstr>
      <vt:lpstr>部屬</vt:lpstr>
      <vt:lpstr>Heroku</vt:lpstr>
      <vt:lpstr>設定Port讀取環境變數</vt:lpstr>
      <vt:lpstr>建立Heroku App</vt:lpstr>
      <vt:lpstr>下載Heroku-cli</vt:lpstr>
      <vt:lpstr>上傳專案至Heroku </vt:lpstr>
      <vt:lpstr>上傳專案至Heroku 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Li, Jimmy</dc:creator>
  <cp:lastModifiedBy>Li, Jimmy</cp:lastModifiedBy>
  <cp:revision>17</cp:revision>
  <dcterms:created xsi:type="dcterms:W3CDTF">2020-10-27T09:39:25Z</dcterms:created>
  <dcterms:modified xsi:type="dcterms:W3CDTF">2020-11-05T02:25:17Z</dcterms:modified>
</cp:coreProperties>
</file>