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6" r:id="rId4"/>
    <p:sldId id="268" r:id="rId5"/>
    <p:sldId id="267" r:id="rId6"/>
    <p:sldId id="265" r:id="rId7"/>
    <p:sldId id="263" r:id="rId8"/>
    <p:sldId id="260" r:id="rId9"/>
    <p:sldId id="257" r:id="rId10"/>
    <p:sldId id="261" r:id="rId11"/>
    <p:sldId id="258" r:id="rId12"/>
    <p:sldId id="262" r:id="rId13"/>
    <p:sldId id="25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D62D-C9F9-45C1-A3B6-18FC8A0A20D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62653-C266-4B5C-9E5A-EA028D0F0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下載完後 可以在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下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的指令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5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48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2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1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5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6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9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2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6E5F-F18F-475A-A238-0F2AC704FED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0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njoy-life-enjoy-coding/heroku-%E6%90%AD%E9%85%8D-git-%E5%9C%A8-heroku-%E4%B8%8A%E9%83%A8%E7%BD%B2%E7%B6%B2%E7%AB%99%E7%9A%84%E6%89%8B%E6%8A%8A%E6%89%8B%E6%95%99%E5%AD%B8-bf4fd6f998b8" TargetMode="External"/><Relationship Id="rId2" Type="http://schemas.openxmlformats.org/officeDocument/2006/relationships/hyperlink" Target="https://github.com/chyingp/nodejs-learning-guide/tree/master/examples/2016.12.06-s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techbridge.cc/2019/09/07/session-and-cookie-implement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6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Heroku</a:t>
            </a:r>
            <a:r>
              <a:rPr lang="en-US" altLang="zh-TW" dirty="0" smtClean="0"/>
              <a:t>-cli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devcenter.heroku.com/articles/heroku-cli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5961"/>
            <a:ext cx="4626278" cy="32106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746" y="3303244"/>
            <a:ext cx="6947254" cy="13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上傳專案至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smtClean="0"/>
              <a:t>login</a:t>
            </a:r>
          </a:p>
          <a:p>
            <a:pPr lvl="1"/>
            <a:r>
              <a:rPr lang="zh-TW" altLang="en-US" dirty="0" smtClean="0"/>
              <a:t>登入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每次重開</a:t>
            </a:r>
            <a:r>
              <a:rPr lang="zh-TW" altLang="en-US" dirty="0"/>
              <a:t>機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heroku</a:t>
            </a:r>
            <a:r>
              <a:rPr lang="en-US" altLang="zh-TW" dirty="0" smtClean="0"/>
              <a:t> </a:t>
            </a:r>
            <a:r>
              <a:rPr lang="en-US" altLang="zh-TW" dirty="0" err="1"/>
              <a:t>git:remote</a:t>
            </a:r>
            <a:r>
              <a:rPr lang="en-US" altLang="zh-TW" dirty="0"/>
              <a:t> -a </a:t>
            </a:r>
            <a:r>
              <a:rPr lang="en-US" altLang="zh-TW" dirty="0" err="1" smtClean="0"/>
              <a:t>herokuApp</a:t>
            </a:r>
            <a:r>
              <a:rPr lang="zh-TW" altLang="en-US" dirty="0" smtClean="0"/>
              <a:t>名稱</a:t>
            </a:r>
            <a:endParaRPr lang="en-US" altLang="zh-TW" dirty="0"/>
          </a:p>
          <a:p>
            <a:pPr lvl="1"/>
            <a:r>
              <a:rPr lang="zh-TW" altLang="en-US" dirty="0" smtClean="0"/>
              <a:t>連接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專案與</a:t>
            </a:r>
            <a:r>
              <a:rPr lang="en-US" altLang="zh-TW" dirty="0" err="1" smtClean="0"/>
              <a:t>Git</a:t>
            </a:r>
            <a:r>
              <a:rPr lang="zh-TW" altLang="en-US" dirty="0"/>
              <a:t> </a:t>
            </a:r>
            <a:r>
              <a:rPr lang="en-US" altLang="zh-TW" dirty="0" smtClean="0"/>
              <a:t>(1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push 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 smtClean="0"/>
              <a:t>HEAD:master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push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 </a:t>
            </a:r>
            <a:r>
              <a:rPr lang="en-US" altLang="zh-TW" dirty="0" smtClean="0"/>
              <a:t>(push</a:t>
            </a:r>
            <a:r>
              <a:rPr lang="zh-TW" altLang="en-US" dirty="0" smtClean="0"/>
              <a:t>新專案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813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上傳專案至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 err="1" smtClean="0"/>
              <a:t>heroku</a:t>
            </a:r>
            <a:r>
              <a:rPr lang="en-US" altLang="zh-TW" dirty="0" smtClean="0"/>
              <a:t> open</a:t>
            </a:r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, App&gt;setting&gt;domain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12" y="2933657"/>
            <a:ext cx="7932278" cy="13374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4" y="4406073"/>
            <a:ext cx="12192000" cy="12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github.com/chyingp/nodejs-learning-guide/tree/master/examples/2016.12.06-session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https://medium.com/enjoy-life-enjoy-coding/heroku-%E6%90%AD%E9%85%8D-git-%E5%9C%A8-heroku-%</a:t>
            </a:r>
            <a:r>
              <a:rPr lang="en-US" altLang="zh-TW" dirty="0" smtClean="0">
                <a:hlinkClick r:id="rId3"/>
              </a:rPr>
              <a:t>E4%B8%8A%E9%83%A8%E7%BD%B2%E7%B6%B2%E7%AB%99%E7%9A%84%E6%89%8B%E6%8A%8A%E6%89%8B%E6%95%99%E5%AD%B8-bf4fd6f998b8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https://blog.techbridge.cc/2019/09/07/session-and-cookie-implementation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6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9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3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module.exports</a:t>
            </a:r>
            <a:r>
              <a:rPr lang="en-US" altLang="zh-TW" dirty="0"/>
              <a:t> = {</a:t>
            </a:r>
          </a:p>
          <a:p>
            <a:r>
              <a:rPr lang="en-US" altLang="zh-TW" dirty="0"/>
              <a:t>    items: [</a:t>
            </a:r>
          </a:p>
          <a:p>
            <a:r>
              <a:rPr lang="en-US" altLang="zh-TW" dirty="0"/>
              <a:t>        {name: '</a:t>
            </a:r>
            <a:r>
              <a:rPr lang="en-US" altLang="zh-TW" dirty="0" err="1"/>
              <a:t>testAct</a:t>
            </a:r>
            <a:r>
              <a:rPr lang="en-US" altLang="zh-TW" dirty="0"/>
              <a:t>', password: '123456'}</a:t>
            </a:r>
          </a:p>
          <a:p>
            <a:r>
              <a:rPr lang="en-US" altLang="zh-TW" dirty="0"/>
              <a:t>    ]</a:t>
            </a:r>
          </a:p>
          <a:p>
            <a:r>
              <a:rPr lang="en-US" altLang="zh-TW" dirty="0"/>
              <a:t>};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79" y="1690688"/>
            <a:ext cx="8234658" cy="26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部屬專</a:t>
            </a:r>
            <a:r>
              <a:rPr lang="zh-TW" altLang="en-US" dirty="0"/>
              <a:t>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8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Heroku</a:t>
            </a:r>
            <a:r>
              <a:rPr lang="zh-TW" altLang="en-US" dirty="0"/>
              <a:t>是一個支援多種程式語言的雲平台即服務。在</a:t>
            </a:r>
            <a:r>
              <a:rPr lang="en-US" altLang="zh-TW" dirty="0"/>
              <a:t>2010</a:t>
            </a:r>
            <a:r>
              <a:rPr lang="zh-TW" altLang="en-US" dirty="0"/>
              <a:t>年被</a:t>
            </a:r>
            <a:r>
              <a:rPr lang="en-US" altLang="zh-TW" dirty="0"/>
              <a:t>Salesforce.com</a:t>
            </a:r>
            <a:r>
              <a:rPr lang="zh-TW" altLang="en-US" dirty="0"/>
              <a:t>收購。</a:t>
            </a:r>
            <a:r>
              <a:rPr lang="en-US" altLang="zh-TW" dirty="0" err="1"/>
              <a:t>Heroku</a:t>
            </a:r>
            <a:r>
              <a:rPr lang="zh-TW" altLang="en-US" dirty="0"/>
              <a:t>作為最元祖的雲平台之一</a:t>
            </a:r>
            <a:r>
              <a:rPr lang="en-US" altLang="zh-TW" dirty="0"/>
              <a:t>[1]</a:t>
            </a:r>
            <a:r>
              <a:rPr lang="zh-TW" altLang="en-US" dirty="0"/>
              <a:t>，從</a:t>
            </a:r>
            <a:r>
              <a:rPr lang="en-US" altLang="zh-TW" dirty="0"/>
              <a:t>2007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月起開發，當時它僅支援</a:t>
            </a:r>
            <a:r>
              <a:rPr lang="en-US" altLang="zh-TW" dirty="0"/>
              <a:t>Ruby</a:t>
            </a:r>
            <a:r>
              <a:rPr lang="zh-TW" altLang="en-US" dirty="0"/>
              <a:t>，但後來增加了對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Scala</a:t>
            </a:r>
            <a:r>
              <a:rPr lang="zh-TW" altLang="en-US" dirty="0"/>
              <a:t>、</a:t>
            </a:r>
            <a:r>
              <a:rPr lang="en-US" altLang="zh-TW" dirty="0" err="1"/>
              <a:t>Clojure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以及（未記錄在正式檔案上）</a:t>
            </a:r>
            <a:r>
              <a:rPr lang="en-US" altLang="zh-TW" dirty="0"/>
              <a:t>PHP</a:t>
            </a:r>
            <a:r>
              <a:rPr lang="zh-TW" altLang="en-US" dirty="0"/>
              <a:t>和</a:t>
            </a:r>
            <a:r>
              <a:rPr lang="en-US" altLang="zh-TW" dirty="0"/>
              <a:t>Perl</a:t>
            </a:r>
            <a:r>
              <a:rPr lang="zh-TW" altLang="en-US" dirty="0"/>
              <a:t>的支援。基礎作業系統是</a:t>
            </a:r>
            <a:r>
              <a:rPr lang="en-US" altLang="zh-TW" dirty="0" err="1"/>
              <a:t>Debian</a:t>
            </a:r>
            <a:r>
              <a:rPr lang="zh-TW" altLang="en-US" dirty="0"/>
              <a:t>，在最新的技術堆疊則是基於</a:t>
            </a:r>
            <a:r>
              <a:rPr lang="en-US" altLang="zh-TW" dirty="0" err="1"/>
              <a:t>Debian</a:t>
            </a:r>
            <a:r>
              <a:rPr lang="zh-TW" altLang="en-US" dirty="0"/>
              <a:t>的</a:t>
            </a:r>
            <a:r>
              <a:rPr lang="en-US" altLang="zh-TW" dirty="0"/>
              <a:t>Ubuntu[2]</a:t>
            </a:r>
            <a:r>
              <a:rPr lang="zh-TW" altLang="en-US" dirty="0" smtClean="0"/>
              <a:t>。 </a:t>
            </a:r>
            <a:r>
              <a:rPr lang="en-US" altLang="zh-TW" dirty="0" smtClean="0"/>
              <a:t>-- wiki</a:t>
            </a:r>
          </a:p>
          <a:p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zh-TW" altLang="en-US" dirty="0"/>
              <a:t>會提供免費帳戶每個月 </a:t>
            </a:r>
            <a:r>
              <a:rPr lang="en-US" altLang="zh-TW" dirty="0"/>
              <a:t>450 </a:t>
            </a:r>
            <a:r>
              <a:rPr lang="zh-TW" altLang="en-US" dirty="0"/>
              <a:t>個</a:t>
            </a:r>
            <a:r>
              <a:rPr lang="zh-TW" altLang="en-US" dirty="0" smtClean="0"/>
              <a:t>小時</a:t>
            </a:r>
            <a:endParaRPr lang="en-US" altLang="zh-TW" dirty="0" smtClean="0"/>
          </a:p>
          <a:p>
            <a:r>
              <a:rPr lang="zh-TW" altLang="en-US" dirty="0"/>
              <a:t>每 </a:t>
            </a:r>
            <a:r>
              <a:rPr lang="en-US" altLang="zh-TW" dirty="0"/>
              <a:t>30 </a:t>
            </a:r>
            <a:r>
              <a:rPr lang="zh-TW" altLang="en-US" dirty="0"/>
              <a:t>分鐘未使用都會休眠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r>
              <a:rPr lang="zh-TW" altLang="en-US" dirty="0"/>
              <a:t>休眠時間中甦醒，時間大約 </a:t>
            </a:r>
            <a:r>
              <a:rPr lang="en-US" altLang="zh-TW" dirty="0"/>
              <a:t>30 </a:t>
            </a:r>
            <a:r>
              <a:rPr lang="zh-TW" altLang="en-US" dirty="0"/>
              <a:t>秒左右。</a:t>
            </a:r>
          </a:p>
        </p:txBody>
      </p:sp>
    </p:spTree>
    <p:extLst>
      <p:ext uri="{BB962C8B-B14F-4D97-AF65-F5344CB8AC3E}">
        <p14:creationId xmlns:p14="http://schemas.microsoft.com/office/powerpoint/2010/main" val="97059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讀取環境變數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80" y="1788367"/>
            <a:ext cx="7689016" cy="27186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30" y="5399031"/>
            <a:ext cx="8425715" cy="743446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228668" y="4604723"/>
            <a:ext cx="478971" cy="696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4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413738" cy="4351338"/>
          </a:xfrm>
        </p:spPr>
        <p:txBody>
          <a:bodyPr/>
          <a:lstStyle/>
          <a:p>
            <a:r>
              <a:rPr lang="en-US" altLang="zh-TW" dirty="0"/>
              <a:t>This name should only contain lowercase letters, numbers, and dashes.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54" y="1825625"/>
            <a:ext cx="599746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5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206</Words>
  <Application>Microsoft Office PowerPoint</Application>
  <PresentationFormat>寬螢幕</PresentationFormat>
  <Paragraphs>43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登入</vt:lpstr>
      <vt:lpstr>Index.js</vt:lpstr>
      <vt:lpstr>App.js</vt:lpstr>
      <vt:lpstr>User.js</vt:lpstr>
      <vt:lpstr>Package.json</vt:lpstr>
      <vt:lpstr>部屬專案</vt:lpstr>
      <vt:lpstr>Heroku</vt:lpstr>
      <vt:lpstr>設定Port讀取環境變數</vt:lpstr>
      <vt:lpstr>建立Heroku App</vt:lpstr>
      <vt:lpstr>下載Heroku-cli</vt:lpstr>
      <vt:lpstr>上傳專案至Heroku </vt:lpstr>
      <vt:lpstr>上傳專案至Heroku 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Li, Jimmy</dc:creator>
  <cp:lastModifiedBy>Li, Jimmy</cp:lastModifiedBy>
  <cp:revision>11</cp:revision>
  <dcterms:created xsi:type="dcterms:W3CDTF">2020-10-27T09:39:25Z</dcterms:created>
  <dcterms:modified xsi:type="dcterms:W3CDTF">2020-11-04T09:42:47Z</dcterms:modified>
</cp:coreProperties>
</file>