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8"/>
  </p:notesMasterIdLst>
  <p:sldIdLst>
    <p:sldId id="258" r:id="rId3"/>
    <p:sldId id="259" r:id="rId4"/>
    <p:sldId id="266" r:id="rId5"/>
    <p:sldId id="275" r:id="rId6"/>
    <p:sldId id="27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2021/05/04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08-Hello world in JavaFX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585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/>
              <a:t>利用 </a:t>
            </a:r>
            <a:r>
              <a:rPr lang="en-US" altLang="zh-TW" sz="2200" dirty="0"/>
              <a:t>JavaFX </a:t>
            </a:r>
            <a:r>
              <a:rPr lang="zh-TW" altLang="en-US" sz="2200" dirty="0"/>
              <a:t>和 </a:t>
            </a:r>
            <a:r>
              <a:rPr lang="en-US" altLang="zh-TW" sz="2200" dirty="0" err="1"/>
              <a:t>SceneBuilder</a:t>
            </a:r>
            <a:r>
              <a:rPr lang="en-US" altLang="zh-TW" sz="2200" dirty="0"/>
              <a:t> </a:t>
            </a:r>
            <a:r>
              <a:rPr lang="zh-TW" altLang="en-US" sz="2200" dirty="0"/>
              <a:t>寫一個 </a:t>
            </a:r>
            <a:r>
              <a:rPr lang="en-US" altLang="zh-TW" sz="2200" dirty="0"/>
              <a:t>GUI</a:t>
            </a:r>
            <a:r>
              <a:rPr lang="zh-TW" altLang="en-US" sz="2200" dirty="0"/>
              <a:t>頁面並顯示出來，內容請包括以下的東西：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Title</a:t>
            </a:r>
            <a:r>
              <a:rPr lang="zh-TW" altLang="en-US" sz="1800" dirty="0"/>
              <a:t>是</a:t>
            </a:r>
            <a:r>
              <a:rPr lang="en-US" altLang="zh-TW" sz="1800" dirty="0"/>
              <a:t>Hello World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有一張圖片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Label </a:t>
            </a:r>
            <a:r>
              <a:rPr lang="zh-TW" altLang="en-US" sz="1800" dirty="0"/>
              <a:t>顯示圖片的介紹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Check Box </a:t>
            </a:r>
            <a:r>
              <a:rPr lang="zh-TW" altLang="en-US" sz="1800" dirty="0"/>
              <a:t>顯示關於圖片的是非題</a:t>
            </a:r>
            <a:r>
              <a:rPr lang="en-US" altLang="zh-TW" sz="1800" dirty="0"/>
              <a:t>(</a:t>
            </a:r>
            <a:r>
              <a:rPr lang="zh-TW" altLang="en-US" sz="1800" dirty="0"/>
              <a:t>勾或不勾</a:t>
            </a:r>
            <a:r>
              <a:rPr lang="en-US" altLang="zh-TW" sz="1800" dirty="0"/>
              <a:t>)</a:t>
            </a:r>
            <a:endParaRPr lang="zh-TW" altLang="en-US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Label </a:t>
            </a:r>
            <a:r>
              <a:rPr lang="zh-TW" altLang="en-US" sz="1800" dirty="0"/>
              <a:t>顯示關於圖片的單選題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Radio Button </a:t>
            </a:r>
            <a:r>
              <a:rPr lang="zh-TW" altLang="en-US" sz="1800" dirty="0"/>
              <a:t>來當作單選題的選項</a:t>
            </a:r>
            <a:r>
              <a:rPr lang="en-US" altLang="zh-TW" sz="1800" dirty="0"/>
              <a:t>(</a:t>
            </a:r>
            <a:r>
              <a:rPr lang="zh-TW" altLang="en-US" sz="1800" dirty="0"/>
              <a:t>可以</a:t>
            </a:r>
            <a:r>
              <a:rPr lang="en-US" altLang="zh-TW" sz="1800" dirty="0"/>
              <a:t>/</a:t>
            </a:r>
            <a:r>
              <a:rPr lang="zh-TW" altLang="en-US" sz="1800" dirty="0"/>
              <a:t>不行</a:t>
            </a:r>
            <a:r>
              <a:rPr lang="en-US" altLang="zh-TW" sz="1800" dirty="0"/>
              <a:t>)</a:t>
            </a:r>
            <a:endParaRPr lang="zh-TW" altLang="en-US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Button </a:t>
            </a:r>
            <a:r>
              <a:rPr lang="zh-TW" altLang="en-US" sz="1800" dirty="0"/>
              <a:t>顯示確認送出的按鈕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F44778-2588-43C2-BB06-DBB00045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95" y="2603502"/>
            <a:ext cx="5166650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上傳內容須為 </a:t>
            </a:r>
            <a:r>
              <a:rPr lang="en-US" altLang="zh-TW" sz="2200" dirty="0">
                <a:latin typeface="Rockwell" panose="02060603020205020403" pitchFamily="18" charset="0"/>
              </a:rPr>
              <a:t>.zip </a:t>
            </a:r>
            <a:r>
              <a:rPr lang="zh-TW" altLang="en-US" sz="2200" dirty="0">
                <a:latin typeface="Rockwell" panose="02060603020205020403" pitchFamily="18" charset="0"/>
              </a:rPr>
              <a:t>壓縮檔 </a:t>
            </a:r>
            <a:r>
              <a:rPr lang="en-US" altLang="zh-TW" sz="2200" dirty="0">
                <a:latin typeface="Rockwell" panose="02060603020205020403" pitchFamily="18" charset="0"/>
              </a:rPr>
              <a:t>(a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XXXXXXXXX</a:t>
            </a:r>
            <a:r>
              <a:rPr lang="en-US" altLang="zh-TW" sz="2200" dirty="0">
                <a:latin typeface="Rockwell" panose="02060603020205020403" pitchFamily="18" charset="0"/>
              </a:rPr>
              <a:t>.zip)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資料夾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在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zh-TW" altLang="en-US" sz="2200" dirty="0">
                <a:latin typeface="Rockwell" panose="02060603020205020403" pitchFamily="18" charset="0"/>
              </a:rPr>
              <a:t>底下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.java(</a:t>
            </a:r>
            <a:r>
              <a:rPr lang="zh-TW" altLang="en-US" sz="2200" dirty="0">
                <a:latin typeface="Rockwell" panose="02060603020205020403" pitchFamily="18" charset="0"/>
              </a:rPr>
              <a:t>檔名可隨意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.fxml</a:t>
            </a:r>
            <a:r>
              <a:rPr lang="zh-TW" altLang="en-US" sz="2200" dirty="0">
                <a:latin typeface="Rockwell" panose="02060603020205020403" pitchFamily="18" charset="0"/>
              </a:rPr>
              <a:t> 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用</a:t>
            </a:r>
            <a:r>
              <a:rPr lang="en-US" altLang="zh-TW" sz="2200" dirty="0" err="1">
                <a:latin typeface="Rockwell" panose="02060603020205020403" pitchFamily="18" charset="0"/>
              </a:rPr>
              <a:t>SceneBuilder</a:t>
            </a:r>
            <a:r>
              <a:rPr lang="zh-TW" altLang="en-US" sz="2200" dirty="0">
                <a:latin typeface="Rockwell" panose="02060603020205020403" pitchFamily="18" charset="0"/>
              </a:rPr>
              <a:t>製作出的檔案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.jpg</a:t>
            </a:r>
            <a:r>
              <a:rPr lang="zh-TW" altLang="en-US" sz="2200" dirty="0">
                <a:latin typeface="Rockwell" panose="02060603020205020403" pitchFamily="18" charset="0"/>
              </a:rPr>
              <a:t> </a:t>
            </a:r>
            <a:r>
              <a:rPr lang="en-US" altLang="zh-TW" sz="2200" dirty="0">
                <a:latin typeface="Rockwell" panose="02060603020205020403" pitchFamily="18" charset="0"/>
              </a:rPr>
              <a:t>or any(GUI</a:t>
            </a:r>
            <a:r>
              <a:rPr lang="zh-TW" altLang="en-US" sz="2200" dirty="0">
                <a:latin typeface="Rockwell" panose="02060603020205020403" pitchFamily="18" charset="0"/>
              </a:rPr>
              <a:t>程式中放置的圖片檔案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執行結果截圖 </a:t>
            </a:r>
            <a:r>
              <a:rPr lang="en-US" altLang="zh-TW" sz="2200" dirty="0">
                <a:latin typeface="Rockwell" panose="02060603020205020403" pitchFamily="18" charset="0"/>
              </a:rPr>
              <a:t>(.</a:t>
            </a:r>
            <a:r>
              <a:rPr lang="en-US" altLang="zh-TW" sz="2200" dirty="0" err="1">
                <a:latin typeface="Rockwell" panose="02060603020205020403" pitchFamily="18" charset="0"/>
              </a:rPr>
              <a:t>png</a:t>
            </a:r>
            <a:r>
              <a:rPr lang="en-US" altLang="zh-TW" sz="2200" dirty="0">
                <a:latin typeface="Rockwell" panose="02060603020205020403" pitchFamily="18" charset="0"/>
              </a:rPr>
              <a:t> </a:t>
            </a:r>
            <a:r>
              <a:rPr lang="zh-TW" altLang="en-US" sz="2200" dirty="0">
                <a:latin typeface="Rockwell" panose="02060603020205020403" pitchFamily="18" charset="0"/>
              </a:rPr>
              <a:t>或 </a:t>
            </a:r>
            <a:r>
              <a:rPr lang="en-US" altLang="zh-TW" sz="2200" dirty="0">
                <a:latin typeface="Rockwell" panose="02060603020205020403" pitchFamily="18" charset="0"/>
              </a:rPr>
              <a:t>.jpg)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名稱須為  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  </a:t>
            </a:r>
            <a:r>
              <a:rPr lang="zh-TW" altLang="en-US" sz="2200" dirty="0">
                <a:latin typeface="Rockwell" panose="02060603020205020403" pitchFamily="18" charset="0"/>
              </a:rPr>
              <a:t>或  </a:t>
            </a:r>
            <a:r>
              <a:rPr lang="en-US" altLang="zh-TW" sz="2200" dirty="0">
                <a:latin typeface="Rockwell" panose="02060603020205020403" pitchFamily="18" charset="0"/>
              </a:rPr>
              <a:t>p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檔名後加上對應題號，如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_1(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</a:rPr>
              <a:t>只有一題就不用加</a:t>
            </a: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</a:rPr>
              <a:t>!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)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 本學期程式碼無須打上開頭註解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CC5CA-B0BE-4153-B470-F1C6B00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29" y="942723"/>
            <a:ext cx="2820134" cy="21798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95C1A0-5718-46C6-9FB3-7A1BAF39DE8B}"/>
              </a:ext>
            </a:extLst>
          </p:cNvPr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Rockwell" panose="02060603020205020403" pitchFamily="18" charset="0"/>
              </a:rPr>
              <a:t>↑壓縮檔裡面長這樣</a:t>
            </a: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2A9A1A-F8F6-488C-BAFA-C04B942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60273"/>
            <a:ext cx="7677150" cy="449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F8CEE5-E950-4135-8803-25A8EFAB3C02}"/>
              </a:ext>
            </a:extLst>
          </p:cNvPr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34AFEB-C8F5-4E23-937C-37B3814CFE05}"/>
              </a:ext>
            </a:extLst>
          </p:cNvPr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28D24-7254-4985-B4EF-D59D8F7B0FA4}"/>
              </a:ext>
            </a:extLst>
          </p:cNvPr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83A2B3-D0B7-4A0C-92AE-449280F661F2}"/>
              </a:ext>
            </a:extLst>
          </p:cNvPr>
          <p:cNvSpPr txBox="1"/>
          <p:nvPr/>
        </p:nvSpPr>
        <p:spPr>
          <a:xfrm>
            <a:off x="5917097" y="399401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注意不同題的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65F02-C716-4E76-A397-60262DB0F546}"/>
              </a:ext>
            </a:extLst>
          </p:cNvPr>
          <p:cNvSpPr txBox="1"/>
          <p:nvPr/>
        </p:nvSpPr>
        <p:spPr>
          <a:xfrm>
            <a:off x="6195558" y="440714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2.class</a:t>
            </a:r>
            <a:r>
              <a:rPr lang="zh-TW" altLang="en-US" dirty="0">
                <a:solidFill>
                  <a:srgbClr val="FF0000"/>
                </a:solidFill>
              </a:rPr>
              <a:t>名稱並無要求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10CD4-068F-4166-9EE8-F3978DFF56AB}"/>
              </a:ext>
            </a:extLst>
          </p:cNvPr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3.new</a:t>
            </a:r>
            <a:r>
              <a:rPr lang="zh-TW" altLang="en-US" dirty="0">
                <a:solidFill>
                  <a:srgbClr val="FF0000"/>
                </a:solidFill>
              </a:rPr>
              <a:t>完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後長這樣</a:t>
            </a:r>
          </a:p>
        </p:txBody>
      </p:sp>
      <p:sp>
        <p:nvSpPr>
          <p:cNvPr id="11" name="Google Shape;135;p5">
            <a:extLst>
              <a:ext uri="{FF2B5EF4-FFF2-40B4-BE49-F238E27FC236}">
                <a16:creationId xmlns:a16="http://schemas.microsoft.com/office/drawing/2014/main" id="{72565FCD-F509-419E-AD58-AACB24E67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265</Words>
  <Application>Microsoft Office PowerPoint</Application>
  <PresentationFormat>寬螢幕</PresentationFormat>
  <Paragraphs>30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7" baseType="lpstr">
      <vt:lpstr>Microsoft JhengHei</vt:lpstr>
      <vt:lpstr>Microsoft JhengHei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作業08</vt:lpstr>
      <vt:lpstr>作業08-Hello world in JavaFX</vt:lpstr>
      <vt:lpstr>繳交規範</vt:lpstr>
      <vt:lpstr>繳交內容：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藍子修</cp:lastModifiedBy>
  <cp:revision>84</cp:revision>
  <dcterms:created xsi:type="dcterms:W3CDTF">2019-09-17T05:51:58Z</dcterms:created>
  <dcterms:modified xsi:type="dcterms:W3CDTF">2021-04-28T15:10:10Z</dcterms:modified>
</cp:coreProperties>
</file>