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8" r:id="rId5"/>
    <p:sldId id="262" r:id="rId6"/>
    <p:sldId id="263" r:id="rId7"/>
    <p:sldId id="264" r:id="rId8"/>
    <p:sldId id="265" r:id="rId9"/>
    <p:sldId id="266" r:id="rId10"/>
    <p:sldId id="271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FF"/>
    <a:srgbClr val="CC00CC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ADAA5-3A72-4E19-AA03-8AECB3A6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4272C3-3966-4FD4-A855-CBACD931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209FE0-F67A-460D-9D5B-0BCC9127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8E2D3-2FE0-411E-B037-6C2E179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71ADB5-4E29-4F6A-813A-41588BD8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FABF4-AEBC-4D4F-BCDF-F937420C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D72EDE-2F07-41A6-AD94-89227575D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D84254-3A5A-4F81-9B3F-0BB669ED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C3AAF-C9F2-4A58-8559-E602322F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B8845-7E2B-4E19-9B26-9ABC94A6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8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C2181C-E976-47D8-B297-537965BDD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1759EE-437E-4435-B40F-9E5684C26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B7363-FFFC-43E6-A670-7C99CDB7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1FBA48-070B-4BF0-A6B2-87004BB2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8F884C-6BA6-4CC6-8444-D53A45F1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5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27284-78F1-40D9-A7FF-35A5F334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F980C-D635-4138-8BD1-DF1EA9AE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1CCD7-43A2-4FAC-AD02-FCB5A86F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A19BF-6EA7-4F9C-9436-B15EE46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64C3A4-27ED-4E40-8973-EBFA4BB6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4BA58-781E-4CAA-9F48-564240ED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CEA1E6-BBF0-4F2C-B812-69743C6F8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098EE1-4299-4043-837F-272C274B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A8B64-F2B2-4392-9819-6D4FD677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EF07B-FC1E-4BB1-BA0B-30060FB2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8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860B4-8A73-408F-AE4B-34C78772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F2775-3B55-4F40-96DE-3F0A4C4C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0579DA-3A9D-4C01-9923-FE767C4B7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58414-F8A9-4A10-AA85-033F9FCD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0B5EF7-3E1B-4A0D-868E-BD35294A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89C0B0-C0A6-4A1D-A127-B05F9808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B7A60-1CF1-409E-88F6-87BE20B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932F4-CFB7-4370-B8B4-D8E10827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EA5C8-E4F1-4B4E-8FA1-114C2F6B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26F204-728C-4FA8-A6AB-4228332FE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2280C3-E3EC-4E47-943F-48E3369A8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21A3F2-0F72-4CD6-982E-37267B97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6925A0-DD69-4917-8FB4-06F2F804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DDA878-DEE9-4214-86AB-EE4F064D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4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D905D-6066-4A28-8C8F-600A27E4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72BD50-1678-4B86-BA76-76C0A2D0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4AE0D7-5DCF-49F2-A995-562799A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D3DC5F-90EF-46BA-9491-9849AC08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36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282CAC-B1F0-499A-9448-8FEA208F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32C3E7-F1FC-4FCF-85B1-F90B2EAC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8182A6-01CA-441E-9122-50753EC8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E7BE0-037D-4B88-B426-D0A32B92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958C59-2918-4E82-96C7-DCA9C079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7ECB76-E54F-48E0-B576-757D7E06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40D070-2059-4C55-8BCB-C91BA8E6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9E45DB-6C56-41F8-AB11-BD091DB3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E0179-6A96-4E9D-A297-F7B60C14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50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2D922-51F2-4FA1-AEAA-2D3959E1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B5248F-588A-4F3D-A130-882EAC965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FFCE53-8366-452F-BE11-ACAD2A314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5951D-EB31-48F4-8000-B1315F1C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E3A9EC-8F99-4FDB-8C50-AE9D6272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924B0E-FFF4-437F-969F-5D7852B5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6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ED2451-7CF3-4C6B-8679-CBE0E341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768EF-9207-45A8-A807-0DFED87E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1AFD00-3CA8-46B1-8A6E-C18B55C10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82B-91BE-4DB1-A93E-E8E3EEF1E69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27EE52-FDB7-45AE-A57D-5D7175A80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E789EB-81C4-4893-8E5E-2393F94A2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49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fxml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Fxml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進行使用者介面的設計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Java</a:t>
            </a:r>
          </a:p>
          <a:p>
            <a:pPr lvl="1"/>
            <a:r>
              <a:rPr lang="zh-TW" altLang="en-US" dirty="0" smtClean="0"/>
              <a:t>邏輯的判斷、功能實現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2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67" y="1574704"/>
            <a:ext cx="6315956" cy="38105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</a:t>
            </a:r>
            <a:r>
              <a:rPr lang="en-US" altLang="zh-TW" dirty="0" err="1" smtClean="0"/>
              <a:t>avafx</a:t>
            </a:r>
            <a:r>
              <a:rPr lang="en-US" altLang="zh-TW" dirty="0" smtClean="0"/>
              <a:t> </a:t>
            </a:r>
            <a:r>
              <a:rPr lang="zh-TW" altLang="en-US" dirty="0" smtClean="0"/>
              <a:t>初始化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73978" y="1574704"/>
            <a:ext cx="1720735" cy="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24000" y="4453679"/>
            <a:ext cx="3754582" cy="73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56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Javafx</a:t>
            </a:r>
            <a:r>
              <a:rPr lang="zh-TW" altLang="en-US" dirty="0" smtClean="0"/>
              <a:t> 常用元件使用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27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47" y="2518198"/>
            <a:ext cx="6553940" cy="898891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9192491" y="630669"/>
            <a:ext cx="2648321" cy="2983306"/>
            <a:chOff x="1336964" y="2875105"/>
            <a:chExt cx="2648321" cy="298330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6964" y="2875105"/>
              <a:ext cx="2648320" cy="2105319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704109" y="5212080"/>
              <a:ext cx="2281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可直接在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Library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搜尋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r>
                <a:rPr lang="zh-TW" altLang="en-US" dirty="0" smtClean="0">
                  <a:solidFill>
                    <a:srgbClr val="FF0000"/>
                  </a:solidFill>
                </a:rPr>
                <a:t>或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Shapes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底下尋找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7" y="3861275"/>
            <a:ext cx="6514309" cy="22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6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TextField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6522" y="253550"/>
            <a:ext cx="2705478" cy="25244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57" y="2497662"/>
            <a:ext cx="2476846" cy="3810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53" y="3124330"/>
            <a:ext cx="376290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1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ImageView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55" y="2243249"/>
            <a:ext cx="4267796" cy="8859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988" y="365125"/>
            <a:ext cx="2629267" cy="26483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080" y="3681759"/>
            <a:ext cx="406774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3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CheckBox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698" y="2160386"/>
            <a:ext cx="4553585" cy="10383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2" y="3668454"/>
            <a:ext cx="2751230" cy="2273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715" y="2260720"/>
            <a:ext cx="263879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1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RadioButton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6046"/>
            <a:ext cx="10515600" cy="39454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77498" y="1993786"/>
            <a:ext cx="2078182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786554" y="960219"/>
            <a:ext cx="28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兩個設定在同一個</a:t>
            </a:r>
            <a:r>
              <a:rPr lang="en-US" altLang="zh-TW" dirty="0" smtClean="0">
                <a:solidFill>
                  <a:srgbClr val="FF0000"/>
                </a:solidFill>
              </a:rPr>
              <a:t>group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611" y="4680066"/>
            <a:ext cx="2532778" cy="200565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50729" y="5787713"/>
            <a:ext cx="28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只能選擇其一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2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RadioButton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69" y="2085963"/>
            <a:ext cx="5182323" cy="1619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60" y="1871445"/>
            <a:ext cx="382005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1855" y="457028"/>
            <a:ext cx="2676899" cy="24673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2" y="1579418"/>
            <a:ext cx="8369432" cy="33142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66560" y="1886989"/>
            <a:ext cx="164592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17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56" y="851306"/>
            <a:ext cx="8554644" cy="57539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91840" y="4705004"/>
            <a:ext cx="3300153" cy="665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08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中使用 </a:t>
            </a:r>
            <a:r>
              <a:rPr lang="en-US" altLang="zh-TW" dirty="0" err="1" smtClean="0"/>
              <a:t>fxml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229" y="2593685"/>
            <a:ext cx="6354062" cy="208626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4675" y="1690688"/>
            <a:ext cx="456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以程式碼資料夾為起點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因此</a:t>
            </a:r>
            <a:r>
              <a:rPr lang="en-US" altLang="zh-TW" dirty="0" err="1" smtClean="0">
                <a:solidFill>
                  <a:srgbClr val="FF0000"/>
                </a:solidFill>
              </a:rPr>
              <a:t>fxml</a:t>
            </a:r>
            <a:r>
              <a:rPr lang="zh-TW" altLang="en-US" dirty="0" smtClean="0">
                <a:solidFill>
                  <a:srgbClr val="FF0000"/>
                </a:solidFill>
              </a:rPr>
              <a:t>檔案需與程式碼同資料夾才能找到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3046452" y="2337019"/>
            <a:ext cx="1882995" cy="1021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4" y="2481317"/>
            <a:ext cx="228631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fxml</a:t>
            </a:r>
            <a:r>
              <a:rPr lang="zh-TW" altLang="en-US" dirty="0" smtClean="0"/>
              <a:t>完內容須手動更新</a:t>
            </a:r>
            <a:endParaRPr lang="en-US" altLang="zh-TW" dirty="0"/>
          </a:p>
          <a:p>
            <a:pPr lvl="1"/>
            <a:r>
              <a:rPr lang="zh-TW" altLang="en-US" dirty="0" smtClean="0"/>
              <a:t>右鍵專案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Refresh (F5)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98" y="2034107"/>
            <a:ext cx="385816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3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fxml</a:t>
            </a:r>
            <a:r>
              <a:rPr lang="zh-TW" altLang="en-US" dirty="0"/>
              <a:t>元件 與 </a:t>
            </a:r>
            <a:r>
              <a:rPr lang="en-US" altLang="zh-TW" dirty="0"/>
              <a:t>Java</a:t>
            </a:r>
            <a:r>
              <a:rPr lang="zh-TW" altLang="en-US" dirty="0"/>
              <a:t>綁定</a:t>
            </a:r>
          </a:p>
        </p:txBody>
      </p:sp>
    </p:spTree>
    <p:extLst>
      <p:ext uri="{BB962C8B-B14F-4D97-AF65-F5344CB8AC3E}">
        <p14:creationId xmlns:p14="http://schemas.microsoft.com/office/powerpoint/2010/main" val="243843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fxml</a:t>
            </a:r>
            <a:r>
              <a:rPr lang="zh-TW" altLang="en-US" dirty="0" smtClean="0"/>
              <a:t>元件 與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綁</a:t>
            </a:r>
            <a:r>
              <a:rPr lang="zh-TW" altLang="en-US" dirty="0"/>
              <a:t>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1)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SceneBuilder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中設定 </a:t>
            </a:r>
            <a:r>
              <a:rPr lang="en-US" altLang="zh-TW" dirty="0" smtClean="0"/>
              <a:t>java class path</a:t>
            </a:r>
          </a:p>
          <a:p>
            <a:pPr lvl="1"/>
            <a:r>
              <a:rPr lang="en-US" altLang="zh-TW" dirty="0" smtClean="0"/>
              <a:t>package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.class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(default package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994887" y="-81298"/>
            <a:ext cx="2657846" cy="6039693"/>
            <a:chOff x="6994887" y="-81298"/>
            <a:chExt cx="2657846" cy="603969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4887" y="-81298"/>
              <a:ext cx="2657846" cy="60396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994887" y="4380807"/>
              <a:ext cx="2657846" cy="4738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733" y="2657833"/>
            <a:ext cx="2448267" cy="123842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199716" y="3399905"/>
            <a:ext cx="1221971" cy="33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6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fxml</a:t>
            </a:r>
            <a:r>
              <a:rPr lang="zh-TW" altLang="en-US" dirty="0" smtClean="0"/>
              <a:t>元件 與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綁</a:t>
            </a:r>
            <a:r>
              <a:rPr lang="zh-TW" altLang="en-US" dirty="0"/>
              <a:t>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2)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SceneBuilder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中設定 </a:t>
            </a:r>
            <a:r>
              <a:rPr lang="en-US" altLang="zh-TW" dirty="0" err="1" smtClean="0"/>
              <a:t>fx:id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注意非</a:t>
            </a:r>
            <a:r>
              <a:rPr lang="en-US" altLang="zh-TW" dirty="0" smtClean="0">
                <a:solidFill>
                  <a:srgbClr val="FF0000"/>
                </a:solidFill>
              </a:rPr>
              <a:t>id)</a:t>
            </a:r>
          </a:p>
          <a:p>
            <a:pPr lvl="1"/>
            <a:r>
              <a:rPr lang="zh-TW" altLang="en-US" dirty="0" smtClean="0"/>
              <a:t>點選元件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Code-&gt; </a:t>
            </a:r>
            <a:r>
              <a:rPr lang="en-US" altLang="zh-TW" dirty="0" err="1" smtClean="0"/>
              <a:t>fx:id</a:t>
            </a:r>
            <a:r>
              <a:rPr lang="zh-TW" altLang="en-US" dirty="0" smtClean="0"/>
              <a:t> 中給予名稱</a:t>
            </a:r>
            <a:r>
              <a:rPr lang="en-US" altLang="zh-TW" dirty="0" smtClean="0"/>
              <a:t>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87" y="3041389"/>
            <a:ext cx="7586750" cy="381661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204662" y="3358342"/>
            <a:ext cx="1463040" cy="232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204662" y="2967644"/>
            <a:ext cx="1593275" cy="206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10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fxml</a:t>
            </a:r>
            <a:r>
              <a:rPr lang="zh-TW" altLang="en-US" dirty="0"/>
              <a:t>元件 與 </a:t>
            </a:r>
            <a:r>
              <a:rPr lang="en-US" altLang="zh-TW" dirty="0"/>
              <a:t>Java</a:t>
            </a:r>
            <a:r>
              <a:rPr lang="zh-TW" altLang="en-US" dirty="0"/>
              <a:t>綁定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3)</a:t>
            </a:r>
            <a:r>
              <a:rPr lang="zh-TW" altLang="en-US" dirty="0" smtClean="0"/>
              <a:t> 程式碼中綁定元件</a:t>
            </a:r>
            <a:endParaRPr lang="en-US" altLang="zh-TW" dirty="0"/>
          </a:p>
          <a:p>
            <a:pPr lvl="1"/>
            <a:r>
              <a:rPr lang="en-US" altLang="zh-TW" dirty="0" smtClean="0"/>
              <a:t>@FXML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權限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元件類別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fx:id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44" y="3712928"/>
            <a:ext cx="6630325" cy="2524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8960" y="3981795"/>
            <a:ext cx="1280160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8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zh-TW" altLang="en-US" dirty="0" smtClean="0"/>
              <a:t>以 </a:t>
            </a:r>
            <a:r>
              <a:rPr lang="en-US" altLang="zh-TW" dirty="0" err="1" smtClean="0"/>
              <a:t>javafx</a:t>
            </a:r>
            <a:r>
              <a:rPr lang="en-US" altLang="zh-TW" dirty="0" smtClean="0"/>
              <a:t> package</a:t>
            </a:r>
            <a:r>
              <a:rPr lang="zh-TW" altLang="en-US" dirty="0" smtClean="0"/>
              <a:t>為主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93" y="2523518"/>
            <a:ext cx="23907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9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執行確認是否綁定成功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SceneBuilder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儲存</a:t>
            </a:r>
            <a:r>
              <a:rPr lang="en-US" altLang="zh-TW" dirty="0" err="1" smtClean="0"/>
              <a:t>fxml</a:t>
            </a:r>
            <a:r>
              <a:rPr lang="en-US" altLang="zh-TW" dirty="0" smtClean="0"/>
              <a:t> </a:t>
            </a:r>
            <a:r>
              <a:rPr lang="zh-TW" altLang="en-US" dirty="0" smtClean="0"/>
              <a:t>至專案下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注意路徑位置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Eclipse </a:t>
            </a:r>
            <a:r>
              <a:rPr lang="zh-TW" altLang="en-US" dirty="0" smtClean="0"/>
              <a:t>專案 </a:t>
            </a:r>
            <a:r>
              <a:rPr lang="en-US" altLang="zh-TW" dirty="0" smtClean="0"/>
              <a:t>Refresh</a:t>
            </a:r>
          </a:p>
          <a:p>
            <a:endParaRPr lang="en-US" altLang="zh-TW" dirty="0"/>
          </a:p>
          <a:p>
            <a:r>
              <a:rPr lang="zh-TW" altLang="en-US" dirty="0" smtClean="0"/>
              <a:t>若成功可正常執行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20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JH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203</Words>
  <Application>Microsoft Office PowerPoint</Application>
  <PresentationFormat>寬螢幕</PresentationFormat>
  <Paragraphs>50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fxml 與 Java</vt:lpstr>
      <vt:lpstr>Java中使用 fxml</vt:lpstr>
      <vt:lpstr>常見問題</vt:lpstr>
      <vt:lpstr>fxml元件 與 Java綁定</vt:lpstr>
      <vt:lpstr>fxml元件 與 Java綁定</vt:lpstr>
      <vt:lpstr>fxml元件 與 Java綁定</vt:lpstr>
      <vt:lpstr>fxml元件 與 Java綁定</vt:lpstr>
      <vt:lpstr>import 以 javafx package為主 </vt:lpstr>
      <vt:lpstr>執行確認是否綁定成功</vt:lpstr>
      <vt:lpstr>javafx 初始化</vt:lpstr>
      <vt:lpstr>Javafx 常用元件使用</vt:lpstr>
      <vt:lpstr>Text</vt:lpstr>
      <vt:lpstr>TextField</vt:lpstr>
      <vt:lpstr>ImageView</vt:lpstr>
      <vt:lpstr>CheckBox</vt:lpstr>
      <vt:lpstr>RadioButton</vt:lpstr>
      <vt:lpstr>RadioButton</vt:lpstr>
      <vt:lpstr>Button</vt:lpstr>
      <vt:lpstr>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</dc:title>
  <dc:creator>wayne</dc:creator>
  <cp:lastModifiedBy>冠宏 林</cp:lastModifiedBy>
  <cp:revision>101</cp:revision>
  <dcterms:created xsi:type="dcterms:W3CDTF">2019-03-21T11:22:57Z</dcterms:created>
  <dcterms:modified xsi:type="dcterms:W3CDTF">2020-05-13T10:13:40Z</dcterms:modified>
</cp:coreProperties>
</file>