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61" r:id="rId5"/>
    <p:sldId id="264" r:id="rId6"/>
    <p:sldId id="262" r:id="rId7"/>
    <p:sldId id="263" r:id="rId8"/>
    <p:sldId id="258" r:id="rId9"/>
    <p:sldId id="259" r:id="rId10"/>
    <p:sldId id="26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ZsXjFGSUgLL9Px/O9p1L5xT+Y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67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27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26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作業10</a:t>
            </a:r>
            <a:endParaRPr dirty="0"/>
          </a:p>
        </p:txBody>
      </p:sp>
      <p:sp>
        <p:nvSpPr>
          <p:cNvPr id="184" name="Google Shape;184;p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繳交截止日期：2021/05/18   23:55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作業10-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Simple Greedy Snake(1)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 err="1"/>
              <a:t>利用</a:t>
            </a:r>
            <a:r>
              <a:rPr lang="en-US" sz="2200" dirty="0"/>
              <a:t> JavaFX 和 </a:t>
            </a:r>
            <a:r>
              <a:rPr lang="en-US" sz="2200" dirty="0" err="1"/>
              <a:t>SceneBuilder</a:t>
            </a:r>
            <a:r>
              <a:rPr lang="en-US" sz="2200" dirty="0"/>
              <a:t> </a:t>
            </a:r>
            <a:r>
              <a:rPr lang="en-US" sz="2200" dirty="0" err="1"/>
              <a:t>寫一個</a:t>
            </a:r>
            <a:r>
              <a:rPr lang="en-US" sz="2200" dirty="0"/>
              <a:t> </a:t>
            </a:r>
            <a:r>
              <a:rPr lang="zh-TW" altLang="en-US" sz="2200" dirty="0"/>
              <a:t>簡易版的貪吃蛇遊戲</a:t>
            </a:r>
            <a:r>
              <a:rPr lang="en-US" sz="2200" dirty="0"/>
              <a:t>，</a:t>
            </a:r>
            <a:r>
              <a:rPr lang="en-US" sz="2200" dirty="0" err="1"/>
              <a:t>並實作以下功能</a:t>
            </a:r>
            <a:r>
              <a:rPr lang="en-US" altLang="zh-TW" sz="2200" dirty="0"/>
              <a:t>: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/>
              <a:t>Title</a:t>
            </a:r>
            <a:r>
              <a:rPr lang="zh-TW" altLang="en-US" sz="2000" dirty="0"/>
              <a:t>是</a:t>
            </a:r>
            <a:r>
              <a:rPr lang="en-US" altLang="zh-TW" sz="2000" dirty="0"/>
              <a:t>Greedy Snake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開始按鈕按下後，會跳到遊戲頁面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離開按鈕按下後，程式會結束</a:t>
            </a:r>
            <a:endParaRPr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A92C1B1-F8FB-41F2-A9A7-9CEEB01C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72" y="2628324"/>
            <a:ext cx="5092121" cy="3639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作業10-Simple Greedy Snake(2)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 err="1"/>
              <a:t>利用</a:t>
            </a:r>
            <a:r>
              <a:rPr lang="en-US" sz="2200" dirty="0"/>
              <a:t> JavaFX 和 </a:t>
            </a:r>
            <a:r>
              <a:rPr lang="en-US" sz="2200" dirty="0" err="1"/>
              <a:t>SceneBuilder</a:t>
            </a:r>
            <a:r>
              <a:rPr lang="en-US" sz="2200" dirty="0"/>
              <a:t> </a:t>
            </a:r>
            <a:r>
              <a:rPr lang="en-US" sz="2200" dirty="0" err="1"/>
              <a:t>寫一個</a:t>
            </a:r>
            <a:r>
              <a:rPr lang="en-US" sz="2200" dirty="0"/>
              <a:t> </a:t>
            </a:r>
            <a:r>
              <a:rPr lang="zh-TW" altLang="en-US" sz="2200" dirty="0"/>
              <a:t>簡易版的貪吃蛇遊戲</a:t>
            </a:r>
            <a:r>
              <a:rPr lang="en-US" sz="2200" dirty="0"/>
              <a:t>，</a:t>
            </a:r>
            <a:r>
              <a:rPr lang="en-US" sz="2200" dirty="0" err="1"/>
              <a:t>並實作以下功能</a:t>
            </a:r>
            <a:r>
              <a:rPr lang="en-US" altLang="zh-TW" sz="2200" dirty="0"/>
              <a:t>: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拉一個</a:t>
            </a:r>
            <a:r>
              <a:rPr lang="en-US" altLang="zh-TW" sz="2000" dirty="0"/>
              <a:t>5x5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GridPane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 err="1"/>
              <a:t>GridPane</a:t>
            </a:r>
            <a:r>
              <a:rPr lang="zh-TW" altLang="en-US" sz="2000" dirty="0"/>
              <a:t>中</a:t>
            </a:r>
            <a:r>
              <a:rPr lang="en-US" altLang="zh-TW" sz="2000" dirty="0"/>
              <a:t>(0,0)</a:t>
            </a:r>
            <a:r>
              <a:rPr lang="zh-TW" altLang="en-US" sz="2000" dirty="0"/>
              <a:t>位置放</a:t>
            </a:r>
            <a:r>
              <a:rPr lang="en-US" altLang="zh-TW" sz="2000" dirty="0"/>
              <a:t>Pane(</a:t>
            </a:r>
            <a:r>
              <a:rPr lang="zh-TW" altLang="en-US" sz="2000" dirty="0"/>
              <a:t>蛇</a:t>
            </a:r>
            <a:r>
              <a:rPr lang="en-US" altLang="zh-TW" sz="2000" dirty="0"/>
              <a:t>)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 err="1"/>
              <a:t>GridPane</a:t>
            </a:r>
            <a:r>
              <a:rPr lang="zh-TW" altLang="en-US" sz="2000" dirty="0"/>
              <a:t>中</a:t>
            </a:r>
            <a:r>
              <a:rPr lang="en-US" altLang="zh-TW" sz="2000"/>
              <a:t>(4,4)</a:t>
            </a:r>
            <a:r>
              <a:rPr lang="zh-TW" altLang="en-US" sz="2000" dirty="0"/>
              <a:t>位置放</a:t>
            </a:r>
            <a:r>
              <a:rPr lang="en-US" altLang="zh-TW" sz="2000" dirty="0"/>
              <a:t>Pane(Exit)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使用方向鍵控制蛇前進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蛇身長</a:t>
            </a:r>
            <a:r>
              <a:rPr lang="en-US" altLang="zh-TW" sz="2000" dirty="0"/>
              <a:t>2</a:t>
            </a:r>
            <a:r>
              <a:rPr lang="zh-TW" altLang="en-US" sz="2000" dirty="0"/>
              <a:t>格</a:t>
            </a:r>
            <a:r>
              <a:rPr lang="en-US" altLang="zh-TW" sz="2000" dirty="0"/>
              <a:t>Pane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若蛇移動超出</a:t>
            </a:r>
            <a:r>
              <a:rPr lang="en-US" altLang="zh-TW" sz="2000" dirty="0" err="1"/>
              <a:t>GridPane</a:t>
            </a:r>
            <a:r>
              <a:rPr lang="zh-TW" altLang="en-US" sz="2000" dirty="0"/>
              <a:t>範圍則表示你輸了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若蛇移動到</a:t>
            </a:r>
            <a:r>
              <a:rPr lang="en-US" altLang="zh-TW" sz="2000" dirty="0"/>
              <a:t>Exit</a:t>
            </a:r>
            <a:r>
              <a:rPr lang="zh-TW" altLang="en-US" sz="2000" dirty="0"/>
              <a:t>則表示移動到出口了</a:t>
            </a:r>
            <a:endParaRPr lang="en-US" altLang="zh-TW" sz="20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按下空白鍵代表</a:t>
            </a:r>
            <a:r>
              <a:rPr lang="en-US" altLang="zh-TW" sz="2000" dirty="0"/>
              <a:t>Reset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2200"/>
              <a:buNone/>
            </a:pPr>
            <a:r>
              <a:rPr lang="en-US" altLang="zh-TW" sz="2000" dirty="0"/>
              <a:t>(</a:t>
            </a:r>
            <a:r>
              <a:rPr lang="zh-TW" altLang="en-US" sz="2000" dirty="0"/>
              <a:t>移動到出口後也可以</a:t>
            </a:r>
            <a:r>
              <a:rPr lang="en-US" altLang="zh-TW" sz="2000" dirty="0"/>
              <a:t>Reset)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按下返回鍵後，回到主畫面</a:t>
            </a:r>
            <a:r>
              <a:rPr lang="en-US" altLang="zh-TW" sz="2000" dirty="0"/>
              <a:t>(menu)</a:t>
            </a:r>
            <a:endParaRPr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44C7AC-AA23-40CC-BFAF-A663A4F2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54" y="2401452"/>
            <a:ext cx="5440218" cy="42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作業10-Simple Greedy Snake(</a:t>
            </a:r>
            <a:r>
              <a:rPr lang="zh-TW" altLang="en-US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重要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>
                <a:solidFill>
                  <a:srgbClr val="FF0000"/>
                </a:solidFill>
              </a:rPr>
              <a:t>主要程式碼請命名為</a:t>
            </a:r>
            <a:r>
              <a:rPr lang="zh-TW" altLang="en-US" sz="2000" b="1" dirty="0">
                <a:solidFill>
                  <a:srgbClr val="FF0000"/>
                </a:solidFill>
              </a:rPr>
              <a:t>當次作業名稱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如</a:t>
            </a:r>
            <a:r>
              <a:rPr lang="en-US" altLang="zh-TW" sz="2000" dirty="0">
                <a:solidFill>
                  <a:srgbClr val="FF0000"/>
                </a:solidFill>
              </a:rPr>
              <a:t>:A10.java/P10.java)</a:t>
            </a:r>
            <a:r>
              <a:rPr lang="zh-TW" altLang="en-US" sz="2000" dirty="0">
                <a:solidFill>
                  <a:srgbClr val="FF0000"/>
                </a:solidFill>
              </a:rPr>
              <a:t>，或者</a:t>
            </a:r>
            <a:r>
              <a:rPr lang="en-US" altLang="zh-TW" sz="2000" b="1" dirty="0">
                <a:solidFill>
                  <a:srgbClr val="FF0000"/>
                </a:solidFill>
              </a:rPr>
              <a:t>main.java</a:t>
            </a:r>
            <a:r>
              <a:rPr lang="zh-TW" altLang="en-US" sz="2000" dirty="0">
                <a:solidFill>
                  <a:srgbClr val="FF0000"/>
                </a:solidFill>
              </a:rPr>
              <a:t>，以免助教在改作業時找不到主要檔案而被扣分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建議檔案名稱和</a:t>
            </a:r>
            <a:r>
              <a:rPr lang="en-US" altLang="zh-TW" sz="2000" dirty="0"/>
              <a:t>.</a:t>
            </a:r>
            <a:r>
              <a:rPr lang="en-US" altLang="zh-TW" sz="2000" dirty="0" err="1"/>
              <a:t>fxml</a:t>
            </a:r>
            <a:r>
              <a:rPr lang="zh-TW" altLang="en-US" sz="2000" dirty="0"/>
              <a:t>相互對應，當遇到多個</a:t>
            </a:r>
            <a:r>
              <a:rPr lang="en-US" altLang="zh-TW" sz="2000" dirty="0"/>
              <a:t>Pane</a:t>
            </a:r>
            <a:r>
              <a:rPr lang="zh-TW" altLang="en-US" sz="2000" dirty="0"/>
              <a:t>時，才不會搞不清楚誰對應誰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助教範例</a:t>
            </a:r>
            <a:r>
              <a:rPr lang="en-US" altLang="zh-TW" sz="2000" dirty="0"/>
              <a:t>: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9F808F-0310-4EA0-8EF5-6774B6EC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70" y="3550262"/>
            <a:ext cx="5486545" cy="265792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D415AF-1242-4114-B80B-85F1BE75DEDE}"/>
              </a:ext>
            </a:extLst>
          </p:cNvPr>
          <p:cNvSpPr txBox="1"/>
          <p:nvPr/>
        </p:nvSpPr>
        <p:spPr>
          <a:xfrm>
            <a:off x="4151142" y="3985448"/>
            <a:ext cx="310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←主要程式碼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56C5C5-713D-4057-8618-9884E399DBAC}"/>
              </a:ext>
            </a:extLst>
          </p:cNvPr>
          <p:cNvSpPr txBox="1"/>
          <p:nvPr/>
        </p:nvSpPr>
        <p:spPr>
          <a:xfrm>
            <a:off x="6753238" y="4388007"/>
            <a:ext cx="442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←控制</a:t>
            </a:r>
            <a:r>
              <a:rPr lang="en-US" altLang="zh-TW" sz="2400" dirty="0" err="1">
                <a:solidFill>
                  <a:srgbClr val="FF0000"/>
                </a:solidFill>
              </a:rPr>
              <a:t>GreedySnake.fxml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2959A1-620C-46AD-8619-F52490A34D84}"/>
              </a:ext>
            </a:extLst>
          </p:cNvPr>
          <p:cNvSpPr txBox="1"/>
          <p:nvPr/>
        </p:nvSpPr>
        <p:spPr>
          <a:xfrm>
            <a:off x="5702851" y="4849672"/>
            <a:ext cx="442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←控制</a:t>
            </a:r>
            <a:r>
              <a:rPr lang="en-US" altLang="zh-TW" sz="2400" dirty="0" err="1">
                <a:solidFill>
                  <a:srgbClr val="FF0000"/>
                </a:solidFill>
              </a:rPr>
              <a:t>menu.fxml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2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作業10-Simple Greedy Snake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altLang="en-US" sz="2000" dirty="0"/>
              <a:t>範例</a:t>
            </a:r>
            <a:endParaRPr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A330BD8-5DB2-4C1C-876C-CE0AD63D5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55" y="2435271"/>
            <a:ext cx="4596956" cy="36036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014491F-C9A2-4907-B1F3-F774F835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12" y="2431105"/>
            <a:ext cx="4596956" cy="360781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487D411-A92C-43FA-BC74-90B6A8897F2C}"/>
              </a:ext>
            </a:extLst>
          </p:cNvPr>
          <p:cNvSpPr txBox="1"/>
          <p:nvPr/>
        </p:nvSpPr>
        <p:spPr>
          <a:xfrm>
            <a:off x="2939014" y="6213233"/>
            <a:ext cx="241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ym typeface="Wingdings 3" panose="05040102010807070707" pitchFamily="18" charset="2"/>
              </a:rPr>
              <a:t>成功範例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631074-2EA9-41EB-81BF-E09872EEB297}"/>
              </a:ext>
            </a:extLst>
          </p:cNvPr>
          <p:cNvSpPr txBox="1"/>
          <p:nvPr/>
        </p:nvSpPr>
        <p:spPr>
          <a:xfrm>
            <a:off x="7201594" y="6213233"/>
            <a:ext cx="382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ym typeface="Wingdings 3" panose="05040102010807070707" pitchFamily="18" charset="2"/>
              </a:rPr>
              <a:t>嘗試往界外移動</a:t>
            </a:r>
            <a:r>
              <a:rPr lang="en-US" altLang="zh-TW" sz="2000" dirty="0">
                <a:sym typeface="Wingdings 3" panose="05040102010807070707" pitchFamily="18" charset="2"/>
              </a:rPr>
              <a:t>(</a:t>
            </a:r>
            <a:r>
              <a:rPr lang="zh-TW" altLang="en-US" sz="2000" dirty="0">
                <a:sym typeface="Wingdings 3" panose="05040102010807070707" pitchFamily="18" charset="2"/>
              </a:rPr>
              <a:t>下一步往下</a:t>
            </a:r>
            <a:r>
              <a:rPr lang="en-US" altLang="zh-TW" sz="2000" dirty="0">
                <a:sym typeface="Wingdings 3" panose="05040102010807070707" pitchFamily="18" charset="2"/>
              </a:rPr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604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作業10-Simple Greedy Snake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45585" y="1690688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altLang="en-US" sz="2000" dirty="0"/>
              <a:t>影片範例</a:t>
            </a:r>
            <a:endParaRPr sz="2000" dirty="0"/>
          </a:p>
        </p:txBody>
      </p:sp>
      <p:pic>
        <p:nvPicPr>
          <p:cNvPr id="3" name="demo">
            <a:hlinkClick r:id="" action="ppaction://media"/>
            <a:extLst>
              <a:ext uri="{FF2B5EF4-FFF2-40B4-BE49-F238E27FC236}">
                <a16:creationId xmlns:a16="http://schemas.microsoft.com/office/drawing/2014/main" id="{C76E11FD-3DA2-4FC6-99D4-231DCC1502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98487" y="1451392"/>
            <a:ext cx="6616700" cy="51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95455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97" name="Google Shape;197;p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繳交內容：</a:t>
            </a:r>
            <a:endParaRPr/>
          </a:p>
        </p:txBody>
      </p: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上傳內容須為 .zip 壓縮檔 (a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.zip)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package資料夾(在src底下)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.java(檔名可隨意)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.fxml (用SceneBuilder製作出的檔案)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執行結果截圖 (.png 或 .jpg)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Package名稱須為  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7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檔名後加上對應題號，如a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_1(</a:t>
            </a: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只有一題就不用加!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本學期程式碼無須打上開頭註解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lvl="0" indent="-64134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9929" y="942723"/>
            <a:ext cx="2820134" cy="217988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"/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↑壓縮檔裡面長這樣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7425" y="1860273"/>
            <a:ext cx="76771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"/>
          <p:cNvSpPr/>
          <p:nvPr/>
        </p:nvSpPr>
        <p:spPr>
          <a:xfrm>
            <a:off x="5777948" y="3697356"/>
            <a:ext cx="1126435" cy="2650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5738193" y="4426225"/>
            <a:ext cx="357808" cy="2650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2597426" y="3525078"/>
            <a:ext cx="1722783" cy="7767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5917096" y="3994014"/>
            <a:ext cx="36774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1. </a:t>
            </a:r>
            <a:r>
              <a:rPr lang="en-US" sz="18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注意不同題的package名稱</a:t>
            </a:r>
            <a:endParaRPr dirty="0"/>
          </a:p>
        </p:txBody>
      </p:sp>
      <p:sp>
        <p:nvSpPr>
          <p:cNvPr id="215" name="Google Shape;215;p5"/>
          <p:cNvSpPr txBox="1"/>
          <p:nvPr/>
        </p:nvSpPr>
        <p:spPr>
          <a:xfrm>
            <a:off x="6195558" y="4407148"/>
            <a:ext cx="35220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2.class名稱並無要求</a:t>
            </a:r>
            <a:endParaRPr dirty="0"/>
          </a:p>
        </p:txBody>
      </p:sp>
      <p:sp>
        <p:nvSpPr>
          <p:cNvPr id="216" name="Google Shape;216;p5"/>
          <p:cNvSpPr txBox="1"/>
          <p:nvPr/>
        </p:nvSpPr>
        <p:spPr>
          <a:xfrm>
            <a:off x="2474412" y="4667290"/>
            <a:ext cx="19688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3.new完class後長這樣</a:t>
            </a:r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PACKAGE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370</Words>
  <Application>Microsoft Office PowerPoint</Application>
  <PresentationFormat>寬螢幕</PresentationFormat>
  <Paragraphs>50</Paragraphs>
  <Slides>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Noto Sans Symbols</vt:lpstr>
      <vt:lpstr>Microsoft JhengHei</vt:lpstr>
      <vt:lpstr>Arial</vt:lpstr>
      <vt:lpstr>Calibri</vt:lpstr>
      <vt:lpstr>Rockwell</vt:lpstr>
      <vt:lpstr>Wingdings 3</vt:lpstr>
      <vt:lpstr>木刻字型</vt:lpstr>
      <vt:lpstr>Office 佈景主題</vt:lpstr>
      <vt:lpstr>作業10</vt:lpstr>
      <vt:lpstr>作業10-Simple Greedy Snake(1)</vt:lpstr>
      <vt:lpstr>作業10-Simple Greedy Snake(2)</vt:lpstr>
      <vt:lpstr>作業10-Simple Greedy Snake(重要)</vt:lpstr>
      <vt:lpstr>作業10-Simple Greedy Snake</vt:lpstr>
      <vt:lpstr>作業10-Simple Greedy Snake</vt:lpstr>
      <vt:lpstr>繳交規範</vt:lpstr>
      <vt:lpstr>繳交內容：</vt:lpstr>
      <vt:lpstr>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dc:creator>user</dc:creator>
  <cp:lastModifiedBy>林香岑 blackcat3238</cp:lastModifiedBy>
  <cp:revision>11</cp:revision>
  <dcterms:created xsi:type="dcterms:W3CDTF">2019-09-17T05:51:58Z</dcterms:created>
  <dcterms:modified xsi:type="dcterms:W3CDTF">2021-05-13T08:54:54Z</dcterms:modified>
</cp:coreProperties>
</file>