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66" r:id="rId6"/>
    <p:sldId id="281" r:id="rId7"/>
    <p:sldId id="267" r:id="rId8"/>
    <p:sldId id="283" r:id="rId9"/>
    <p:sldId id="285" r:id="rId10"/>
    <p:sldId id="286" r:id="rId11"/>
    <p:sldId id="259" r:id="rId12"/>
    <p:sldId id="265" r:id="rId13"/>
    <p:sldId id="269" r:id="rId14"/>
    <p:sldId id="273" r:id="rId15"/>
    <p:sldId id="272" r:id="rId16"/>
    <p:sldId id="287" r:id="rId17"/>
    <p:sldId id="28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50021"/>
    <a:srgbClr val="CC00CC"/>
    <a:srgbClr val="0033CC"/>
    <a:srgbClr val="CC0000"/>
    <a:srgbClr val="4D4D4D"/>
    <a:srgbClr val="5F5F5F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3348B-60FB-49DC-9FA9-EE1D083A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9B2C85-8766-4F4E-815C-5907D8C8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7BC7F-8987-45EB-B1BE-5AB6D456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ACE8-7EC9-48BA-B31C-EE915362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9341C-14F6-4871-9A94-20A1AA1F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37DDC-D549-47B3-B2E1-14DF9DE5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98354-8FF3-4E9E-BFB3-FF6FA527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C827F-2D82-4E0E-BA8A-7B6B5DA0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DADE3-04DF-490D-BB19-E806E595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59C88-2C34-46A3-829E-47955AAD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1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7B158C-918E-41CA-92CA-45CDB15E5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7F1523-18EF-4296-A8E1-0EEEEB8B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90C20-5093-428E-BC8A-D55E042D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0ED83-2AC4-4967-B676-568C650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252F1A-1871-41EE-BCB8-E9B8F334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A3D6-636E-403D-9E0B-2DDBC361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70D7E-3C3A-474B-A586-EFFE00F7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C8B22-6BB0-4229-A2A0-3B88AF3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71FB1-D098-488A-B397-16F87682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47AE1-B0FF-4D87-9549-2374397B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38E3F-755E-4FA1-9CE2-C83B9DFA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3EC421-0257-49F2-AF6F-1C374FCF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C3F62-5157-4A1B-B345-3F96AD18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99613A-E7E6-4A3F-BF87-D1D125C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E2864-499C-41DA-A597-82ADC7A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2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7581-30D9-40B5-9872-FB9B178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99BB6-06F4-4C2A-90EF-7674904B2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F2B386-EBAB-4810-8173-7666AFEA4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002DEB-80B0-4AE9-80EE-44EBA51C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9584F-7477-4DE0-831E-FA87A587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1B8C01-72C2-4B1C-A16B-18AB275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4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42ECA-3C2F-4881-8EFF-547790C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D45BB5-E66F-472D-A309-3C656EAA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9B73BA-30AD-47F0-BBF6-C0F55679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C2D87E-6398-4EA8-A8A9-E8BA7678D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5C8B5-8DC7-4FA7-A9B6-07E676198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A5B4CF-30BE-47A2-A59B-00728CD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A09C6F-0CB7-432E-904D-167BEB02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EF6365-CB20-44AA-969B-AC6475A3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8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72ED4-F4A4-4A23-A996-3F7187B0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FD39A4-3DAE-4A22-8EF4-AE661D6B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E79928-8744-4878-8692-A070F8E2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24B496-2354-44C8-806A-B9A2F37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315D40-4370-46FD-834A-3B8EE41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336DBB-433F-4D82-8810-A60A083E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D8A3B-030F-447F-A2BB-74B8B692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4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ED95A-3CAA-4D96-86F7-03D91E0C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F413D-6E2B-4255-AA3A-83A0D9AA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FBA7A5-1A41-4DE9-AB1B-9DE8DFB1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A81B67-A8D5-4278-B4E6-73F7958D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28446A-2D35-420A-8755-954A0FE8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D8B20-C386-4CBA-88E8-6CA9338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2ED66-AD3F-46BA-BD0F-8B4EEB39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BC5266-3866-4714-86F5-C9BD37FA1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99837F-594F-4408-8AB5-6AA86F1D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4565FB-523D-4054-AAEA-E9FF1626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B77D74-28F7-4717-A4DA-97C2FC9F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BEB0E-14C5-47F0-8FBA-C1D5C3FA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2CEE08-CA7A-442C-A079-668AB510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926EB8-60FC-46AF-BE28-4E0B15A7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C9EC5-14AE-4A3C-80D1-9F599A4B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3156-D959-406E-A8A7-820785343E5F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4B32CC-A3C5-4017-98B6-DD228A1E5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8B770-2B1E-4974-A689-FE48F4A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7FD7-1C52-467C-A518-2534743ED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79680-C29D-4EE6-9B44-2ED1C3CD6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JavaFX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Change Scene &amp; </a:t>
            </a:r>
            <a:r>
              <a:rPr lang="en-US" altLang="zh-TW" dirty="0" err="1"/>
              <a:t>KeyEvent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F216B3D-B002-4BED-80C1-EEA23AD40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0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4BBA-3320-4CCB-BF1D-80C4B3F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Visible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5F25E-7B43-44C4-A596-E58EAB5E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0" y="1864502"/>
            <a:ext cx="6020640" cy="40772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2C522E-C28C-4A4F-8D52-49A96B0F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"/>
          <a:stretch/>
        </p:blipFill>
        <p:spPr>
          <a:xfrm>
            <a:off x="627768" y="1929623"/>
            <a:ext cx="1819529" cy="1499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0A386F-3E24-4AAC-A9EC-4CD0DFBAEE30}"/>
              </a:ext>
            </a:extLst>
          </p:cNvPr>
          <p:cNvSpPr txBox="1"/>
          <p:nvPr/>
        </p:nvSpPr>
        <p:spPr>
          <a:xfrm>
            <a:off x="734502" y="4098713"/>
            <a:ext cx="440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點擊 </a:t>
            </a:r>
            <a:r>
              <a:rPr lang="en-US" altLang="zh-TW" sz="2400" dirty="0"/>
              <a:t>Label</a:t>
            </a:r>
            <a:r>
              <a:rPr lang="zh-TW" altLang="en-US" sz="2400" dirty="0"/>
              <a:t>，把 </a:t>
            </a:r>
            <a:r>
              <a:rPr lang="en-US" altLang="zh-TW" sz="2400" dirty="0"/>
              <a:t>Visible</a:t>
            </a:r>
            <a:r>
              <a:rPr lang="zh-TW" altLang="en-US" sz="2400" dirty="0"/>
              <a:t> 勾取消掉。雖然看不見，但實際上還存在，只是藏起來了</a:t>
            </a:r>
            <a:r>
              <a:rPr lang="en-US" altLang="zh-TW" sz="2400" dirty="0"/>
              <a:t>!!!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0D5B4B-57BF-4F95-89F0-1FBA9250F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35"/>
          <a:stretch/>
        </p:blipFill>
        <p:spPr>
          <a:xfrm>
            <a:off x="2904438" y="2016529"/>
            <a:ext cx="2429214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0DD439-998B-4441-9626-C83EC48C105F}"/>
              </a:ext>
            </a:extLst>
          </p:cNvPr>
          <p:cNvSpPr/>
          <p:nvPr/>
        </p:nvSpPr>
        <p:spPr>
          <a:xfrm>
            <a:off x="930360" y="3036815"/>
            <a:ext cx="1317890" cy="30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835591-5E78-4C50-8A72-3F7DCFD0A9A0}"/>
              </a:ext>
            </a:extLst>
          </p:cNvPr>
          <p:cNvSpPr/>
          <p:nvPr/>
        </p:nvSpPr>
        <p:spPr>
          <a:xfrm>
            <a:off x="2936148" y="3036815"/>
            <a:ext cx="1249958" cy="268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A2F03B-7EDF-4C29-B0EE-5DF887D2BC5F}"/>
              </a:ext>
            </a:extLst>
          </p:cNvPr>
          <p:cNvSpPr txBox="1"/>
          <p:nvPr/>
        </p:nvSpPr>
        <p:spPr>
          <a:xfrm>
            <a:off x="1007030" y="6029308"/>
            <a:ext cx="385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Alignment </a:t>
            </a:r>
            <a:r>
              <a:rPr lang="zh-TW" altLang="en-US" dirty="0"/>
              <a:t>是設定文字對齊位置</a:t>
            </a:r>
          </a:p>
        </p:txBody>
      </p:sp>
    </p:spTree>
    <p:extLst>
      <p:ext uri="{BB962C8B-B14F-4D97-AF65-F5344CB8AC3E}">
        <p14:creationId xmlns:p14="http://schemas.microsoft.com/office/powerpoint/2010/main" val="68969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D585F-A8D8-4968-B38C-3F92424D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P8.java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763CB8-CFEA-478F-8AB1-0AF56BDED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" b="723"/>
          <a:stretch/>
        </p:blipFill>
        <p:spPr>
          <a:xfrm>
            <a:off x="838200" y="1782160"/>
            <a:ext cx="7653656" cy="426630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3AECE7F-2670-4F22-B7B7-CE77FB1C5EDD}"/>
              </a:ext>
            </a:extLst>
          </p:cNvPr>
          <p:cNvSpPr txBox="1"/>
          <p:nvPr/>
        </p:nvSpPr>
        <p:spPr>
          <a:xfrm>
            <a:off x="4665028" y="192940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//</a:t>
            </a:r>
            <a:r>
              <a:rPr lang="zh-TW" altLang="en-US" b="1" dirty="0"/>
              <a:t> 用來記錄當前場景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AD518A-4923-4C92-9875-D3396068311E}"/>
              </a:ext>
            </a:extLst>
          </p:cNvPr>
          <p:cNvSpPr txBox="1"/>
          <p:nvPr/>
        </p:nvSpPr>
        <p:spPr>
          <a:xfrm>
            <a:off x="4665028" y="220554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//</a:t>
            </a:r>
            <a:r>
              <a:rPr lang="zh-TW" altLang="en-US" b="1" dirty="0"/>
              <a:t> </a:t>
            </a:r>
            <a:r>
              <a:rPr lang="en-US" altLang="zh-TW" b="1" dirty="0"/>
              <a:t>menu</a:t>
            </a:r>
            <a:r>
              <a:rPr lang="zh-TW" altLang="en-US" b="1" dirty="0"/>
              <a:t> 的畫面</a:t>
            </a:r>
          </a:p>
        </p:txBody>
      </p:sp>
    </p:spTree>
    <p:extLst>
      <p:ext uri="{BB962C8B-B14F-4D97-AF65-F5344CB8AC3E}">
        <p14:creationId xmlns:p14="http://schemas.microsoft.com/office/powerpoint/2010/main" val="35073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9FAF-A6E5-47CE-A3FB-D2DB9A1C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MenuController.java – Change Scene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E15F20-D656-4D1B-86BA-D0D4912AA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" b="1129"/>
          <a:stretch/>
        </p:blipFill>
        <p:spPr>
          <a:xfrm>
            <a:off x="838200" y="2065744"/>
            <a:ext cx="7845559" cy="34038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CB0777E-6E64-456E-8CAE-806A663EFD2B}"/>
              </a:ext>
            </a:extLst>
          </p:cNvPr>
          <p:cNvSpPr txBox="1"/>
          <p:nvPr/>
        </p:nvSpPr>
        <p:spPr>
          <a:xfrm>
            <a:off x="4295912" y="475649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//</a:t>
            </a:r>
            <a:r>
              <a:rPr lang="zh-TW" altLang="en-US" b="1" dirty="0"/>
              <a:t> 關閉視窗，結束程式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3C07AC-A364-4800-B370-2042FB047EEB}"/>
              </a:ext>
            </a:extLst>
          </p:cNvPr>
          <p:cNvSpPr txBox="1"/>
          <p:nvPr/>
        </p:nvSpPr>
        <p:spPr>
          <a:xfrm>
            <a:off x="5363698" y="358301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//</a:t>
            </a:r>
            <a:r>
              <a:rPr lang="zh-TW" altLang="en-US" b="1" dirty="0"/>
              <a:t> 用 </a:t>
            </a:r>
            <a:r>
              <a:rPr lang="en-US" altLang="zh-TW" b="1" dirty="0" err="1"/>
              <a:t>setScene</a:t>
            </a:r>
            <a:r>
              <a:rPr lang="en-US" altLang="zh-TW" b="1" dirty="0"/>
              <a:t>()</a:t>
            </a:r>
            <a:r>
              <a:rPr lang="zh-TW" altLang="en-US" b="1" dirty="0"/>
              <a:t> 切換畫面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A6D41C-E7DE-4C3A-AF54-4ADB020971B2}"/>
              </a:ext>
            </a:extLst>
          </p:cNvPr>
          <p:cNvSpPr txBox="1"/>
          <p:nvPr/>
        </p:nvSpPr>
        <p:spPr>
          <a:xfrm>
            <a:off x="5363698" y="3341698"/>
            <a:ext cx="689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//</a:t>
            </a:r>
            <a:r>
              <a:rPr lang="zh-TW" altLang="en-US" b="1" dirty="0"/>
              <a:t> 讓</a:t>
            </a:r>
            <a:r>
              <a:rPr lang="en-US" altLang="zh-TW" b="1" dirty="0"/>
              <a:t> </a:t>
            </a:r>
            <a:r>
              <a:rPr lang="en-US" altLang="zh-TW" b="1" dirty="0" err="1"/>
              <a:t>mazeScene</a:t>
            </a:r>
            <a:r>
              <a:rPr lang="en-US" altLang="zh-TW" b="1" dirty="0"/>
              <a:t> </a:t>
            </a:r>
            <a:r>
              <a:rPr lang="zh-TW" altLang="en-US" b="1" dirty="0"/>
              <a:t>的 </a:t>
            </a:r>
            <a:r>
              <a:rPr lang="en-US" altLang="zh-TW" b="1" dirty="0"/>
              <a:t>Pane </a:t>
            </a:r>
            <a:r>
              <a:rPr lang="zh-TW" altLang="en-US" b="1" dirty="0"/>
              <a:t>拿到 </a:t>
            </a:r>
            <a:r>
              <a:rPr lang="en-US" altLang="zh-TW" b="1" dirty="0"/>
              <a:t>focus</a:t>
            </a:r>
            <a:r>
              <a:rPr lang="zh-TW" altLang="en-US" b="1" dirty="0"/>
              <a:t>，待會鍵盤事件才抓得到方向鍵</a:t>
            </a:r>
          </a:p>
        </p:txBody>
      </p:sp>
    </p:spTree>
    <p:extLst>
      <p:ext uri="{BB962C8B-B14F-4D97-AF65-F5344CB8AC3E}">
        <p14:creationId xmlns:p14="http://schemas.microsoft.com/office/powerpoint/2010/main" val="428903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623C6-B646-4EB8-AB94-B359C26E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MazeController.java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CC3E7B-4591-4BC8-AA4D-B22FA653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93" y="1514519"/>
            <a:ext cx="4826542" cy="5101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780CC8-9BCC-4E92-905A-9BF5224D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53" y="1514519"/>
            <a:ext cx="5373630" cy="5101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32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95322-12F9-4EC9-A7CE-619D9D9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MazeController.java – </a:t>
            </a:r>
            <a:r>
              <a:rPr lang="en-US" altLang="zh-TW" dirty="0" err="1"/>
              <a:t>KeyEvent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E9AE53-1705-4D32-B13A-9A9BDFE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48" y="1803269"/>
            <a:ext cx="5887272" cy="2476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77D0DE-6872-47FF-9C07-3741023C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44" y="2178216"/>
            <a:ext cx="4563112" cy="23625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852DEC-A1F4-437F-9E6F-EDE4A125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672" y="1690688"/>
            <a:ext cx="2419688" cy="18766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270BD3F-BF1A-4203-B2BF-DC0A204C2B1C}"/>
              </a:ext>
            </a:extLst>
          </p:cNvPr>
          <p:cNvSpPr txBox="1"/>
          <p:nvPr/>
        </p:nvSpPr>
        <p:spPr>
          <a:xfrm>
            <a:off x="1332700" y="4807047"/>
            <a:ext cx="5130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</a:t>
            </a:r>
            <a:r>
              <a:rPr lang="zh-TW" altLang="en-US" dirty="0"/>
              <a:t> 要 </a:t>
            </a:r>
            <a:r>
              <a:rPr lang="en-US" altLang="zh-TW" dirty="0"/>
              <a:t>implements </a:t>
            </a:r>
            <a:r>
              <a:rPr lang="en-US" altLang="zh-TW" dirty="0" err="1"/>
              <a:t>EventHandler</a:t>
            </a:r>
            <a:r>
              <a:rPr lang="en-US" altLang="zh-TW" dirty="0"/>
              <a:t>&lt;</a:t>
            </a:r>
            <a:r>
              <a:rPr lang="en-US" altLang="zh-TW" dirty="0" err="1"/>
              <a:t>KeyEvent</a:t>
            </a:r>
            <a:r>
              <a:rPr lang="en-US" altLang="zh-TW" dirty="0"/>
              <a:t>&gt;</a:t>
            </a:r>
            <a:r>
              <a:rPr lang="zh-TW" altLang="en-US" dirty="0"/>
              <a:t>，接著在</a:t>
            </a:r>
            <a:r>
              <a:rPr lang="en-US" altLang="zh-TW" dirty="0"/>
              <a:t> handle(</a:t>
            </a:r>
            <a:r>
              <a:rPr lang="en-US" altLang="zh-TW" dirty="0" err="1"/>
              <a:t>KeyEvent</a:t>
            </a:r>
            <a:r>
              <a:rPr lang="en-US" altLang="zh-TW" dirty="0"/>
              <a:t> e) </a:t>
            </a:r>
            <a:r>
              <a:rPr lang="zh-TW" altLang="en-US" dirty="0"/>
              <a:t>裡面處理鍵盤的按鍵事件。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利用 </a:t>
            </a:r>
            <a:r>
              <a:rPr lang="en-US" altLang="zh-TW" dirty="0" err="1"/>
              <a:t>e.getCode</a:t>
            </a:r>
            <a:r>
              <a:rPr lang="en-US" altLang="zh-TW" dirty="0"/>
              <a:t>()</a:t>
            </a:r>
            <a:r>
              <a:rPr lang="zh-TW" altLang="en-US" dirty="0"/>
              <a:t> 判斷使用者按的鍵盤按鍵。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260386-DF45-4BE4-9787-B59D6C3CE9A3}"/>
              </a:ext>
            </a:extLst>
          </p:cNvPr>
          <p:cNvSpPr txBox="1"/>
          <p:nvPr/>
        </p:nvSpPr>
        <p:spPr>
          <a:xfrm>
            <a:off x="7054939" y="3826941"/>
            <a:ext cx="4692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 </a:t>
            </a:r>
            <a:r>
              <a:rPr lang="en-US" altLang="zh-TW" dirty="0" err="1"/>
              <a:t>SceneBuilder</a:t>
            </a:r>
            <a:r>
              <a:rPr lang="en-US" altLang="zh-TW" dirty="0"/>
              <a:t> </a:t>
            </a:r>
            <a:r>
              <a:rPr lang="zh-TW" altLang="en-US" dirty="0"/>
              <a:t>裡，點最外層的 </a:t>
            </a:r>
            <a:r>
              <a:rPr lang="en-US" altLang="zh-TW" dirty="0"/>
              <a:t>Pane</a:t>
            </a:r>
            <a:r>
              <a:rPr lang="zh-TW" altLang="en-US" dirty="0"/>
              <a:t>，在</a:t>
            </a:r>
            <a:r>
              <a:rPr lang="en-US" altLang="zh-TW" dirty="0"/>
              <a:t>On Key Pressed</a:t>
            </a:r>
            <a:r>
              <a:rPr lang="zh-TW" altLang="en-US" dirty="0"/>
              <a:t> 綁定 </a:t>
            </a:r>
            <a:r>
              <a:rPr lang="en-US" altLang="zh-TW" dirty="0"/>
              <a:t>handle</a:t>
            </a:r>
            <a:r>
              <a:rPr lang="zh-TW" altLang="en-US" dirty="0"/>
              <a:t> 方法。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 Key Pressed:</a:t>
            </a:r>
            <a:r>
              <a:rPr lang="zh-TW" altLang="en-US" dirty="0"/>
              <a:t> 壓下按鍵觸發</a:t>
            </a:r>
            <a:endParaRPr lang="en-US" altLang="zh-TW" dirty="0"/>
          </a:p>
          <a:p>
            <a:r>
              <a:rPr lang="en-US" altLang="zh-TW" dirty="0"/>
              <a:t>On Key Released:</a:t>
            </a:r>
            <a:r>
              <a:rPr lang="zh-TW" altLang="en-US" dirty="0"/>
              <a:t> 放開按鍵觸發</a:t>
            </a:r>
            <a:endParaRPr lang="en-US" altLang="zh-TW" dirty="0"/>
          </a:p>
          <a:p>
            <a:r>
              <a:rPr lang="en-US" altLang="zh-TW" dirty="0"/>
              <a:t>On Key Typed:</a:t>
            </a:r>
            <a:r>
              <a:rPr lang="zh-TW" altLang="en-US" dirty="0"/>
              <a:t> 打字觸發</a:t>
            </a:r>
            <a:r>
              <a:rPr lang="en-US" altLang="zh-TW" dirty="0"/>
              <a:t>(</a:t>
            </a:r>
            <a:r>
              <a:rPr lang="zh-TW" altLang="en-US" dirty="0"/>
              <a:t>功能鍵無法觸發，如</a:t>
            </a:r>
            <a:r>
              <a:rPr lang="en-US" altLang="zh-TW" dirty="0"/>
              <a:t>ESC</a:t>
            </a:r>
            <a:r>
              <a:rPr lang="zh-TW" altLang="en-US" dirty="0"/>
              <a:t>、</a:t>
            </a:r>
            <a:r>
              <a:rPr lang="en-US" altLang="zh-TW" dirty="0"/>
              <a:t>Ctrl</a:t>
            </a:r>
            <a:r>
              <a:rPr lang="zh-TW" altLang="en-US" dirty="0"/>
              <a:t>鍵等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觸發順序：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Pressed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Released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651773E-7C24-4791-A424-A4C4FD1F0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939" y="1857787"/>
            <a:ext cx="199100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9D07-6512-4B44-9405-3A42C2B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MazeController.java – Walk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31FF4F-B69D-4BAF-AB3A-34C2F7A5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4" y="1780869"/>
            <a:ext cx="5058481" cy="42392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25806DB-1450-49BA-8554-8C8ED05B47DD}"/>
              </a:ext>
            </a:extLst>
          </p:cNvPr>
          <p:cNvSpPr txBox="1"/>
          <p:nvPr/>
        </p:nvSpPr>
        <p:spPr>
          <a:xfrm>
            <a:off x="6095999" y="1833606"/>
            <a:ext cx="585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maze</a:t>
            </a:r>
            <a:r>
              <a:rPr lang="zh-TW" altLang="en-US" dirty="0"/>
              <a:t> 是 </a:t>
            </a:r>
            <a:r>
              <a:rPr lang="en-US" altLang="zh-TW" dirty="0" err="1"/>
              <a:t>GridPane</a:t>
            </a:r>
            <a:r>
              <a:rPr lang="zh-TW" altLang="en-US" dirty="0"/>
              <a:t>，透過 </a:t>
            </a:r>
            <a:r>
              <a:rPr lang="en-US" altLang="zh-TW" dirty="0" err="1"/>
              <a:t>getRowCount</a:t>
            </a:r>
            <a:r>
              <a:rPr lang="en-US" altLang="zh-TW" dirty="0"/>
              <a:t>()</a:t>
            </a:r>
            <a:r>
              <a:rPr lang="zh-TW" altLang="en-US" dirty="0"/>
              <a:t> 可得到 </a:t>
            </a:r>
            <a:r>
              <a:rPr lang="en-US" altLang="zh-TW" dirty="0"/>
              <a:t>row</a:t>
            </a:r>
            <a:r>
              <a:rPr lang="zh-TW" altLang="en-US" dirty="0"/>
              <a:t> 的個數、</a:t>
            </a:r>
            <a:r>
              <a:rPr lang="en-US" altLang="zh-TW" dirty="0"/>
              <a:t> </a:t>
            </a:r>
            <a:r>
              <a:rPr lang="en-US" altLang="zh-TW" dirty="0" err="1"/>
              <a:t>getColumnCount</a:t>
            </a:r>
            <a:r>
              <a:rPr lang="en-US" altLang="zh-TW" dirty="0"/>
              <a:t>()</a:t>
            </a:r>
            <a:r>
              <a:rPr lang="zh-TW" altLang="en-US" dirty="0"/>
              <a:t> 得到 </a:t>
            </a:r>
            <a:r>
              <a:rPr lang="en-US" altLang="zh-TW" dirty="0"/>
              <a:t>column</a:t>
            </a:r>
            <a:r>
              <a:rPr lang="zh-TW" altLang="en-US" dirty="0"/>
              <a:t> 的個數。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FF9C44-3B46-479D-AB48-C02EBA7F0410}"/>
              </a:ext>
            </a:extLst>
          </p:cNvPr>
          <p:cNvSpPr txBox="1"/>
          <p:nvPr/>
        </p:nvSpPr>
        <p:spPr>
          <a:xfrm>
            <a:off x="6095998" y="3462904"/>
            <a:ext cx="44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中間的部分判斷 </a:t>
            </a:r>
            <a:r>
              <a:rPr lang="en-US" altLang="zh-TW" dirty="0"/>
              <a:t>index</a:t>
            </a:r>
            <a:r>
              <a:rPr lang="zh-TW" altLang="en-US" dirty="0"/>
              <a:t> 值是否超出範圍。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D5F8B0-D757-4000-B3A4-2F8DB3E47868}"/>
              </a:ext>
            </a:extLst>
          </p:cNvPr>
          <p:cNvSpPr txBox="1"/>
          <p:nvPr/>
        </p:nvSpPr>
        <p:spPr>
          <a:xfrm>
            <a:off x="6095999" y="5373755"/>
            <a:ext cx="445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 </a:t>
            </a:r>
            <a:r>
              <a:rPr lang="en-US" altLang="zh-TW" dirty="0" err="1"/>
              <a:t>setRowIndex</a:t>
            </a:r>
            <a:r>
              <a:rPr lang="en-US" altLang="zh-TW" dirty="0"/>
              <a:t>()</a:t>
            </a:r>
            <a:r>
              <a:rPr lang="zh-TW" altLang="en-US" dirty="0"/>
              <a:t> 和 </a:t>
            </a:r>
            <a:r>
              <a:rPr lang="en-US" altLang="zh-TW" dirty="0" err="1"/>
              <a:t>setColumnIndex</a:t>
            </a:r>
            <a:r>
              <a:rPr lang="en-US" altLang="zh-TW" dirty="0"/>
              <a:t>()</a:t>
            </a:r>
            <a:r>
              <a:rPr lang="zh-TW" altLang="en-US" dirty="0"/>
              <a:t> 將 </a:t>
            </a:r>
            <a:r>
              <a:rPr lang="en-US" altLang="zh-TW" dirty="0"/>
              <a:t>man</a:t>
            </a:r>
            <a:r>
              <a:rPr lang="zh-TW" altLang="en-US" dirty="0"/>
              <a:t> 這個 </a:t>
            </a:r>
            <a:r>
              <a:rPr lang="en-US" altLang="zh-TW" dirty="0"/>
              <a:t>Pane</a:t>
            </a:r>
            <a:r>
              <a:rPr lang="zh-TW" altLang="en-US" dirty="0"/>
              <a:t> 移動到新的位置。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007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9D07-6512-4B44-9405-3A42C2B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MazeController.java – Get Exit Position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5806DB-1450-49BA-8554-8C8ED05B47DD}"/>
              </a:ext>
            </a:extLst>
          </p:cNvPr>
          <p:cNvSpPr txBox="1"/>
          <p:nvPr/>
        </p:nvSpPr>
        <p:spPr>
          <a:xfrm>
            <a:off x="6358859" y="2225288"/>
            <a:ext cx="515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同樣透過 </a:t>
            </a:r>
            <a:r>
              <a:rPr lang="en-US" altLang="zh-TW" sz="2000" dirty="0" err="1"/>
              <a:t>getRowIndex</a:t>
            </a:r>
            <a:r>
              <a:rPr lang="en-US" altLang="zh-TW" sz="2000" dirty="0"/>
              <a:t>()</a:t>
            </a:r>
            <a:r>
              <a:rPr lang="zh-TW" altLang="en-US" sz="2000" dirty="0"/>
              <a:t> 和 </a:t>
            </a:r>
            <a:r>
              <a:rPr lang="en-US" altLang="zh-TW" sz="2000" dirty="0" err="1"/>
              <a:t>getColumnIndex</a:t>
            </a:r>
            <a:r>
              <a:rPr lang="en-US" altLang="zh-TW" sz="2000" dirty="0"/>
              <a:t> ()</a:t>
            </a:r>
            <a:r>
              <a:rPr lang="zh-TW" altLang="en-US" sz="2000" dirty="0"/>
              <a:t> 可以得到 </a:t>
            </a:r>
            <a:r>
              <a:rPr lang="en-US" altLang="zh-TW" sz="2000" dirty="0"/>
              <a:t>exit</a:t>
            </a:r>
            <a:r>
              <a:rPr lang="zh-TW" altLang="en-US" sz="2000" dirty="0"/>
              <a:t> 的位置。</a:t>
            </a:r>
            <a:endParaRPr lang="en-US" altLang="zh-TW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D5F8B0-D757-4000-B3A4-2F8DB3E47868}"/>
              </a:ext>
            </a:extLst>
          </p:cNvPr>
          <p:cNvSpPr txBox="1"/>
          <p:nvPr/>
        </p:nvSpPr>
        <p:spPr>
          <a:xfrm>
            <a:off x="6358859" y="3801825"/>
            <a:ext cx="5217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若已經走到出口了，就把隱藏的 </a:t>
            </a:r>
            <a:r>
              <a:rPr lang="en-US" altLang="zh-TW" sz="2000" dirty="0"/>
              <a:t>Label</a:t>
            </a:r>
            <a:r>
              <a:rPr lang="zh-TW" altLang="en-US" sz="2000" dirty="0"/>
              <a:t> 顯示出來，並且讓返回按鈕拿到 </a:t>
            </a:r>
            <a:r>
              <a:rPr lang="en-US" altLang="zh-TW" sz="2000" dirty="0"/>
              <a:t>focus</a:t>
            </a:r>
            <a:r>
              <a:rPr lang="zh-TW" altLang="en-US" sz="2000" dirty="0"/>
              <a:t>，使方向鍵可以被鎖定。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CE0C20-0171-490A-B898-A86A386A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7" y="2800121"/>
            <a:ext cx="5788061" cy="14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9D07-6512-4B44-9405-3A42C2B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MazeController.java – Go</a:t>
            </a:r>
            <a:r>
              <a:rPr lang="zh-TW" altLang="en-US" dirty="0"/>
              <a:t> </a:t>
            </a:r>
            <a:r>
              <a:rPr lang="en-US" altLang="zh-TW" dirty="0"/>
              <a:t>Back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Menu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5806DB-1450-49BA-8554-8C8ED05B47DD}"/>
              </a:ext>
            </a:extLst>
          </p:cNvPr>
          <p:cNvSpPr txBox="1"/>
          <p:nvPr/>
        </p:nvSpPr>
        <p:spPr>
          <a:xfrm>
            <a:off x="989903" y="4465148"/>
            <a:ext cx="744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再把 </a:t>
            </a:r>
            <a:r>
              <a:rPr lang="en-US" altLang="zh-TW" sz="2400" dirty="0"/>
              <a:t>P8</a:t>
            </a:r>
            <a:r>
              <a:rPr lang="zh-TW" altLang="en-US" sz="2400" dirty="0"/>
              <a:t> 的 </a:t>
            </a:r>
            <a:r>
              <a:rPr lang="en-US" altLang="zh-TW" sz="2400" dirty="0" err="1"/>
              <a:t>currentStage</a:t>
            </a:r>
            <a:r>
              <a:rPr lang="zh-TW" altLang="en-US" sz="2400" dirty="0"/>
              <a:t> 設定成原本的 </a:t>
            </a:r>
            <a:r>
              <a:rPr lang="en-US" altLang="zh-TW" sz="2400" dirty="0" err="1"/>
              <a:t>menuScene</a:t>
            </a:r>
            <a:r>
              <a:rPr lang="zh-TW" altLang="en-US" sz="2400" dirty="0"/>
              <a:t> 即可。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6FD51C-F20F-4DC5-BD73-10B5604B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3" y="2392852"/>
            <a:ext cx="533682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8FF8D-F705-42F6-AA61-6189B5CF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程式預覽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2F0DBD-2E3A-4B44-93B8-AC72BC70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4" y="1879132"/>
            <a:ext cx="4970863" cy="3544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7A1E71-B948-4963-AA60-93478265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25" y="1879131"/>
            <a:ext cx="4911175" cy="3544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F1DE35-D514-4DB7-A6D8-0597EEA8316A}"/>
              </a:ext>
            </a:extLst>
          </p:cNvPr>
          <p:cNvSpPr txBox="1"/>
          <p:nvPr/>
        </p:nvSpPr>
        <p:spPr>
          <a:xfrm>
            <a:off x="2442330" y="5721183"/>
            <a:ext cx="152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menu.fxml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2984AB-5756-48C1-B7C6-ABBE0EC3E25A}"/>
              </a:ext>
            </a:extLst>
          </p:cNvPr>
          <p:cNvSpPr txBox="1"/>
          <p:nvPr/>
        </p:nvSpPr>
        <p:spPr>
          <a:xfrm>
            <a:off x="8227716" y="5721184"/>
            <a:ext cx="146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maze.fxml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52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8FF8D-F705-42F6-AA61-6189B5CF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程式預覽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83FBB7-7126-48B5-B2EA-EAE865FB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00" y="1690688"/>
            <a:ext cx="8558000" cy="48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B6818-1EDA-406F-86CF-8744FEBC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程式碼檔案架構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8203DA-201E-4917-8E56-20A36B7A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64" y="1808134"/>
            <a:ext cx="3764830" cy="28477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FC49BA2-EF2F-4170-8A32-EE4A89B51C43}"/>
              </a:ext>
            </a:extLst>
          </p:cNvPr>
          <p:cNvSpPr txBox="1"/>
          <p:nvPr/>
        </p:nvSpPr>
        <p:spPr>
          <a:xfrm>
            <a:off x="3078760" y="5234730"/>
            <a:ext cx="5704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MenuController</a:t>
            </a:r>
            <a:r>
              <a:rPr lang="en-US" altLang="zh-TW" sz="2400" dirty="0"/>
              <a:t> </a:t>
            </a:r>
            <a:r>
              <a:rPr lang="zh-TW" altLang="en-US" sz="2400" dirty="0"/>
              <a:t>是 </a:t>
            </a:r>
            <a:r>
              <a:rPr lang="en-US" altLang="zh-TW" sz="2400" dirty="0"/>
              <a:t>menu </a:t>
            </a:r>
            <a:r>
              <a:rPr lang="zh-TW" altLang="en-US" sz="2400" dirty="0"/>
              <a:t>的 </a:t>
            </a:r>
            <a:r>
              <a:rPr lang="en-US" altLang="zh-TW" sz="2400" dirty="0"/>
              <a:t>Controller class</a:t>
            </a:r>
          </a:p>
          <a:p>
            <a:r>
              <a:rPr lang="en-US" altLang="zh-TW" sz="2400" dirty="0" err="1"/>
              <a:t>MazeController</a:t>
            </a:r>
            <a:r>
              <a:rPr lang="zh-TW" altLang="en-US" sz="2400" dirty="0"/>
              <a:t> 是 </a:t>
            </a:r>
            <a:r>
              <a:rPr lang="en-US" altLang="zh-TW" sz="2400" dirty="0"/>
              <a:t>maze</a:t>
            </a:r>
            <a:r>
              <a:rPr lang="zh-TW" altLang="en-US" sz="2400" dirty="0"/>
              <a:t> 的 </a:t>
            </a:r>
            <a:r>
              <a:rPr lang="en-US" altLang="zh-TW" sz="2400" dirty="0"/>
              <a:t>Controller</a:t>
            </a:r>
            <a:r>
              <a:rPr lang="zh-TW" altLang="en-US" sz="2400" dirty="0"/>
              <a:t> </a:t>
            </a:r>
            <a:r>
              <a:rPr lang="en-US" altLang="zh-TW" sz="2400" dirty="0"/>
              <a:t>class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881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D5471-2F3B-4200-AAE2-5B82E9DD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</a:t>
            </a:r>
            <a:r>
              <a:rPr lang="en-US" altLang="zh-TW" dirty="0" err="1"/>
              <a:t>GridPane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72C3309-7640-40A0-A0EC-AD41D0060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927" y="1543560"/>
            <a:ext cx="5980851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2C7317-982E-408C-886C-F566CED3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6" y="3022501"/>
            <a:ext cx="2639372" cy="1393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D5471-2F3B-4200-AAE2-5B82E9DD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</a:t>
            </a:r>
            <a:r>
              <a:rPr lang="en-US" altLang="zh-TW" dirty="0" err="1"/>
              <a:t>GridPane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2D9CC5-596E-48DF-8DE2-1F5FDD6C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83" y="1631433"/>
            <a:ext cx="426431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930516-8AB0-441D-9BDD-ABE201D71730}"/>
              </a:ext>
            </a:extLst>
          </p:cNvPr>
          <p:cNvSpPr txBox="1"/>
          <p:nvPr/>
        </p:nvSpPr>
        <p:spPr>
          <a:xfrm>
            <a:off x="916318" y="6154458"/>
            <a:ext cx="450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GridPane</a:t>
            </a:r>
            <a:r>
              <a:rPr lang="zh-TW" altLang="en-US" dirty="0"/>
              <a:t>上點擊右鍵，新增更多的欄位。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4E48A5-73EE-467B-81DB-EDDBC2D7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79" y="1027906"/>
            <a:ext cx="3783346" cy="25904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DE1B91-8600-44B8-B60E-DB3B5FD30F80}"/>
              </a:ext>
            </a:extLst>
          </p:cNvPr>
          <p:cNvSpPr/>
          <p:nvPr/>
        </p:nvSpPr>
        <p:spPr>
          <a:xfrm>
            <a:off x="3632512" y="4622022"/>
            <a:ext cx="1157680" cy="864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7B99CD-C2F4-42BB-925A-30D2CE66D511}"/>
              </a:ext>
            </a:extLst>
          </p:cNvPr>
          <p:cNvSpPr txBox="1"/>
          <p:nvPr/>
        </p:nvSpPr>
        <p:spPr>
          <a:xfrm>
            <a:off x="10361336" y="2026133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Row Above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BF35B65-6DB2-4DFD-9A1B-9CF134F5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79" y="3807102"/>
            <a:ext cx="3783346" cy="253202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98F530-9659-4D7E-96AF-9AD2EC77097C}"/>
              </a:ext>
            </a:extLst>
          </p:cNvPr>
          <p:cNvSpPr txBox="1"/>
          <p:nvPr/>
        </p:nvSpPr>
        <p:spPr>
          <a:xfrm>
            <a:off x="10188725" y="5116757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Column Before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22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4BBA-3320-4CCB-BF1D-80C4B3F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Pane in Grid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5F25E-7B43-44C4-A596-E58EAB5E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0" y="1864502"/>
            <a:ext cx="6020640" cy="40772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2C522E-C28C-4A4F-8D52-49A96B0F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"/>
          <a:stretch/>
        </p:blipFill>
        <p:spPr>
          <a:xfrm>
            <a:off x="1877728" y="2366523"/>
            <a:ext cx="2130787" cy="1755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0A386F-3E24-4AAC-A9EC-4CD0DFBAEE30}"/>
              </a:ext>
            </a:extLst>
          </p:cNvPr>
          <p:cNvSpPr txBox="1"/>
          <p:nvPr/>
        </p:nvSpPr>
        <p:spPr>
          <a:xfrm>
            <a:off x="1093858" y="4635609"/>
            <a:ext cx="394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在 </a:t>
            </a:r>
            <a:r>
              <a:rPr lang="en-US" altLang="zh-TW" sz="2400" dirty="0" err="1"/>
              <a:t>GridPane</a:t>
            </a:r>
            <a:r>
              <a:rPr lang="en-US" altLang="zh-TW" sz="2400" dirty="0"/>
              <a:t> </a:t>
            </a:r>
            <a:r>
              <a:rPr lang="zh-TW" altLang="en-US" sz="2400" dirty="0"/>
              <a:t>裡面放</a:t>
            </a:r>
            <a:r>
              <a:rPr lang="en-US" altLang="zh-TW" sz="2400" dirty="0"/>
              <a:t>2</a:t>
            </a:r>
            <a:r>
              <a:rPr lang="zh-TW" altLang="en-US" sz="2400" dirty="0"/>
              <a:t>個 </a:t>
            </a:r>
            <a:r>
              <a:rPr lang="en-US" altLang="zh-TW" sz="2400" dirty="0"/>
              <a:t>Pane</a:t>
            </a:r>
            <a:r>
              <a:rPr lang="zh-TW" altLang="en-US" sz="2400" dirty="0"/>
              <a:t>，分別代表移動的人和出口。</a:t>
            </a:r>
            <a:endParaRPr lang="en-US" altLang="zh-TW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DF1583-322F-472C-B7C9-A7AAFF3677FC}"/>
              </a:ext>
            </a:extLst>
          </p:cNvPr>
          <p:cNvSpPr txBox="1"/>
          <p:nvPr/>
        </p:nvSpPr>
        <p:spPr>
          <a:xfrm>
            <a:off x="5805443" y="2139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移動的人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5EFB2C-9911-475B-90AA-359FCCDFFB4F}"/>
              </a:ext>
            </a:extLst>
          </p:cNvPr>
          <p:cNvSpPr txBox="1"/>
          <p:nvPr/>
        </p:nvSpPr>
        <p:spPr>
          <a:xfrm>
            <a:off x="10249256" y="4635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出口</a:t>
            </a:r>
          </a:p>
        </p:txBody>
      </p:sp>
    </p:spTree>
    <p:extLst>
      <p:ext uri="{BB962C8B-B14F-4D97-AF65-F5344CB8AC3E}">
        <p14:creationId xmlns:p14="http://schemas.microsoft.com/office/powerpoint/2010/main" val="125019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4BBA-3320-4CCB-BF1D-80C4B3F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Pane in Grid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5F25E-7B43-44C4-A596-E58EAB5E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0" y="1864502"/>
            <a:ext cx="6020640" cy="40772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26A680-D795-424F-BC20-5EDCB5997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9"/>
          <a:stretch/>
        </p:blipFill>
        <p:spPr>
          <a:xfrm>
            <a:off x="1631876" y="1890743"/>
            <a:ext cx="2543453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0A386F-3E24-4AAC-A9EC-4CD0DFBAEE30}"/>
              </a:ext>
            </a:extLst>
          </p:cNvPr>
          <p:cNvSpPr txBox="1"/>
          <p:nvPr/>
        </p:nvSpPr>
        <p:spPr>
          <a:xfrm>
            <a:off x="838200" y="3903136"/>
            <a:ext cx="4481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點擊裡面的 </a:t>
            </a:r>
            <a:r>
              <a:rPr lang="en-US" altLang="zh-TW" sz="2000" dirty="0"/>
              <a:t>Pane</a:t>
            </a:r>
            <a:r>
              <a:rPr lang="zh-TW" altLang="en-US" sz="2000" dirty="0"/>
              <a:t>，可以看到右邊的</a:t>
            </a:r>
            <a:r>
              <a:rPr lang="en-US" altLang="zh-TW" sz="2000" dirty="0"/>
              <a:t>Layout </a:t>
            </a:r>
            <a:r>
              <a:rPr lang="zh-TW" altLang="en-US" sz="2000" dirty="0"/>
              <a:t>有一些屬性可以設定：</a:t>
            </a:r>
            <a:endParaRPr lang="en-US" altLang="zh-TW" sz="2000" dirty="0"/>
          </a:p>
          <a:p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Row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Column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Row Span - </a:t>
            </a:r>
            <a:r>
              <a:rPr lang="zh-TW" altLang="en-US" dirty="0"/>
              <a:t>占用 </a:t>
            </a:r>
            <a:r>
              <a:rPr lang="en-US" altLang="zh-TW" dirty="0"/>
              <a:t>row</a:t>
            </a:r>
            <a:r>
              <a:rPr lang="zh-TW" altLang="en-US" dirty="0"/>
              <a:t> 多大的空間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Column Span - </a:t>
            </a:r>
            <a:r>
              <a:rPr lang="zh-TW" altLang="en-US" dirty="0"/>
              <a:t>占用 </a:t>
            </a:r>
            <a:r>
              <a:rPr lang="en-US" altLang="zh-TW" dirty="0"/>
              <a:t>column</a:t>
            </a:r>
            <a:r>
              <a:rPr lang="zh-TW" altLang="en-US" dirty="0"/>
              <a:t> 多大的空間</a:t>
            </a:r>
            <a:endParaRPr lang="en-US" altLang="zh-TW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5C6760-0A1F-46CB-98CF-ABAB4BCF816E}"/>
              </a:ext>
            </a:extLst>
          </p:cNvPr>
          <p:cNvCxnSpPr>
            <a:cxnSpLocks/>
          </p:cNvCxnSpPr>
          <p:nvPr/>
        </p:nvCxnSpPr>
        <p:spPr>
          <a:xfrm>
            <a:off x="7268634" y="1690688"/>
            <a:ext cx="0" cy="3907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DDE1614-DDE8-4CCD-854B-98F1AB212CC4}"/>
              </a:ext>
            </a:extLst>
          </p:cNvPr>
          <p:cNvCxnSpPr>
            <a:cxnSpLocks/>
          </p:cNvCxnSpPr>
          <p:nvPr/>
        </p:nvCxnSpPr>
        <p:spPr>
          <a:xfrm>
            <a:off x="6146463" y="2528596"/>
            <a:ext cx="51155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0F2295-D740-49FF-A865-EEE63A303621}"/>
              </a:ext>
            </a:extLst>
          </p:cNvPr>
          <p:cNvSpPr txBox="1"/>
          <p:nvPr/>
        </p:nvSpPr>
        <p:spPr>
          <a:xfrm>
            <a:off x="7553359" y="1690688"/>
            <a:ext cx="975267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column</a:t>
            </a:r>
            <a:endParaRPr lang="zh-TW" altLang="en-US" sz="2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B5A7B8-5F6A-4841-B3B4-3D552B50F4B0}"/>
              </a:ext>
            </a:extLst>
          </p:cNvPr>
          <p:cNvSpPr txBox="1"/>
          <p:nvPr/>
        </p:nvSpPr>
        <p:spPr>
          <a:xfrm>
            <a:off x="6086385" y="2702411"/>
            <a:ext cx="60099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row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966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4BBA-3320-4CCB-BF1D-80C4B3F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maze.fxml</a:t>
            </a:r>
            <a:r>
              <a:rPr lang="en-US" altLang="zh-TW" dirty="0"/>
              <a:t> – Pane in Grid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5F25E-7B43-44C4-A596-E58EAB5E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90" y="1864502"/>
            <a:ext cx="6020640" cy="407726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F5F33A3-CBCF-435D-B172-F751D2A9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64" y="2420954"/>
            <a:ext cx="3756167" cy="847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7829D5-842D-4DC5-951E-5A31434D9242}"/>
              </a:ext>
            </a:extLst>
          </p:cNvPr>
          <p:cNvSpPr txBox="1"/>
          <p:nvPr/>
        </p:nvSpPr>
        <p:spPr>
          <a:xfrm>
            <a:off x="905017" y="3998915"/>
            <a:ext cx="424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同樣點擊裡面的 </a:t>
            </a:r>
            <a:r>
              <a:rPr lang="en-US" altLang="zh-TW" sz="2000" dirty="0"/>
              <a:t>Pane</a:t>
            </a:r>
            <a:r>
              <a:rPr lang="zh-TW" altLang="en-US" sz="2000" dirty="0"/>
              <a:t>，可以到右邊</a:t>
            </a:r>
            <a:r>
              <a:rPr lang="en-US" altLang="zh-TW" sz="2000" dirty="0"/>
              <a:t>Properties </a:t>
            </a:r>
            <a:r>
              <a:rPr lang="zh-TW" altLang="en-US" sz="2000" dirty="0"/>
              <a:t>頁面下的</a:t>
            </a:r>
            <a:r>
              <a:rPr lang="en-US" altLang="zh-TW" sz="2000" dirty="0"/>
              <a:t> Style </a:t>
            </a:r>
            <a:r>
              <a:rPr lang="zh-TW" altLang="en-US" sz="2000" dirty="0"/>
              <a:t>設定顏色。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054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JS">
      <a:majorFont>
        <a:latin typeface="Calibri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476</Words>
  <Application>Microsoft Office PowerPoint</Application>
  <PresentationFormat>寬螢幕</PresentationFormat>
  <Paragraphs>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微軟正黑體 Light</vt:lpstr>
      <vt:lpstr>Arial</vt:lpstr>
      <vt:lpstr>Calibri</vt:lpstr>
      <vt:lpstr>Office 佈景主題</vt:lpstr>
      <vt:lpstr>JavaFX  Change Scene &amp; KeyEvent</vt:lpstr>
      <vt:lpstr>程式預覽</vt:lpstr>
      <vt:lpstr>程式預覽</vt:lpstr>
      <vt:lpstr>程式碼檔案架構</vt:lpstr>
      <vt:lpstr>maze.fxml – GridPane</vt:lpstr>
      <vt:lpstr>maze.fxml – GridPane</vt:lpstr>
      <vt:lpstr>maze.fxml – Pane in Grid</vt:lpstr>
      <vt:lpstr>maze.fxml – Pane in Grid</vt:lpstr>
      <vt:lpstr>maze.fxml – Pane in Grid</vt:lpstr>
      <vt:lpstr>maze.fxml – Visible</vt:lpstr>
      <vt:lpstr>P8.java</vt:lpstr>
      <vt:lpstr>MenuController.java – Change Scene</vt:lpstr>
      <vt:lpstr>MazeController.java</vt:lpstr>
      <vt:lpstr>MazeController.java – KeyEvent</vt:lpstr>
      <vt:lpstr>MazeController.java – Walk to New Position</vt:lpstr>
      <vt:lpstr>MazeController.java – Get Exit Position</vt:lpstr>
      <vt:lpstr>MazeController.java – Go Back to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wayne</dc:creator>
  <cp:lastModifiedBy>林香岑 (109522066)</cp:lastModifiedBy>
  <cp:revision>164</cp:revision>
  <dcterms:created xsi:type="dcterms:W3CDTF">2019-05-02T09:35:20Z</dcterms:created>
  <dcterms:modified xsi:type="dcterms:W3CDTF">2021-05-13T05:12:52Z</dcterms:modified>
</cp:coreProperties>
</file>