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1" r:id="rId4"/>
    <p:sldId id="275" r:id="rId5"/>
    <p:sldId id="270" r:id="rId6"/>
    <p:sldId id="261" r:id="rId7"/>
    <p:sldId id="263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69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3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6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9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26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01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5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99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29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8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2BA7-185A-4AA6-84A1-66CAD890E21C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EB47-ADC0-4157-988F-9DEBF08B5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4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inelabcs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ncu.edu.tw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pe.cse.nsysu.edu.tw/index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作業格式及繳交說明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助教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66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CPE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0" y="1690688"/>
            <a:ext cx="8477245" cy="423628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45" y="1665749"/>
            <a:ext cx="2250605" cy="46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助教</a:t>
            </a:r>
            <a:r>
              <a:rPr lang="zh-TW" altLang="en-US" dirty="0" smtClean="0"/>
              <a:t>聯絡方式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信箱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CN" dirty="0" smtClean="0">
                <a:hlinkClick r:id="rId2"/>
              </a:rPr>
              <a:t>minelabcs@gmail.com</a:t>
            </a:r>
            <a:endParaRPr lang="en-US" altLang="zh-CN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寄信時請註明</a:t>
            </a:r>
            <a:r>
              <a:rPr lang="zh-CN" altLang="en-US" dirty="0" smtClean="0"/>
              <a:t>姓名、</a:t>
            </a:r>
            <a:r>
              <a:rPr lang="zh-TW" altLang="en-US" dirty="0" smtClean="0"/>
              <a:t>系級、學號。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請勿使</a:t>
            </a:r>
            <a:r>
              <a:rPr lang="zh-TW" altLang="en-US" dirty="0" smtClean="0"/>
              <a:t>用</a:t>
            </a:r>
            <a:r>
              <a:rPr lang="zh-CN" altLang="en-US" dirty="0" smtClean="0"/>
              <a:t>新</a:t>
            </a:r>
            <a:r>
              <a:rPr lang="en-US" altLang="zh-CN" dirty="0" err="1" smtClean="0"/>
              <a:t>eeclass</a:t>
            </a:r>
            <a:r>
              <a:rPr lang="zh-TW" altLang="en-US" dirty="0" smtClean="0"/>
              <a:t>上</a:t>
            </a:r>
            <a:r>
              <a:rPr lang="zh-TW" altLang="en-US" dirty="0"/>
              <a:t>的信箱，不太會收信</a:t>
            </a:r>
            <a:r>
              <a:rPr lang="en-US" altLang="zh-TW" dirty="0"/>
              <a:t>!!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57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計算機實習 </a:t>
            </a:r>
            <a:r>
              <a:rPr lang="zh-TW" altLang="en-US" dirty="0" smtClean="0"/>
              <a:t>評分標</a:t>
            </a:r>
            <a:r>
              <a:rPr lang="zh-TW" altLang="en-US" dirty="0" smtClean="0"/>
              <a:t>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+</a:t>
            </a:r>
            <a:r>
              <a:rPr lang="zh-TW" altLang="en-US" dirty="0"/>
              <a:t>出席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		10%</a:t>
            </a:r>
          </a:p>
          <a:p>
            <a:r>
              <a:rPr lang="zh-TW" altLang="en-US" dirty="0"/>
              <a:t>作業</a:t>
            </a:r>
            <a:r>
              <a:rPr lang="en-US" altLang="zh-TW" dirty="0" smtClean="0"/>
              <a:t>(Java) </a:t>
            </a:r>
            <a:r>
              <a:rPr lang="en-US" altLang="zh-TW" dirty="0"/>
              <a:t>	</a:t>
            </a:r>
            <a:r>
              <a:rPr lang="en-US" altLang="zh-TW" dirty="0" smtClean="0"/>
              <a:t>	40</a:t>
            </a:r>
            <a:r>
              <a:rPr lang="en-US" altLang="zh-TW" dirty="0" smtClean="0"/>
              <a:t>%</a:t>
            </a:r>
          </a:p>
          <a:p>
            <a:r>
              <a:rPr lang="zh-TW" altLang="en-US" dirty="0" smtClean="0"/>
              <a:t>期中</a:t>
            </a:r>
            <a:r>
              <a:rPr lang="zh-TW" altLang="en-US" dirty="0"/>
              <a:t>上機考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		</a:t>
            </a:r>
            <a:r>
              <a:rPr lang="en-US" altLang="zh-TW" dirty="0" smtClean="0"/>
              <a:t>20%</a:t>
            </a:r>
            <a:endParaRPr lang="en-US" altLang="zh-TW" dirty="0" smtClean="0"/>
          </a:p>
          <a:p>
            <a:r>
              <a:rPr lang="zh-TW" altLang="en-US" dirty="0" smtClean="0"/>
              <a:t>期</a:t>
            </a:r>
            <a:r>
              <a:rPr lang="zh-TW" altLang="en-US" dirty="0" smtClean="0"/>
              <a:t>末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		</a:t>
            </a:r>
            <a:r>
              <a:rPr lang="en-US" altLang="zh-TW" dirty="0" smtClean="0"/>
              <a:t>30</a:t>
            </a:r>
            <a:r>
              <a:rPr lang="en-US" altLang="zh-TW" dirty="0" smtClean="0"/>
              <a:t>%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作業成績在結算時會去除幾次最低分成績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4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作業、練習時間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發布時間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禮拜四計概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截止時間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隔周禮拜二 </a:t>
            </a:r>
            <a:r>
              <a:rPr lang="en-US" altLang="zh-TW" dirty="0" smtClean="0"/>
              <a:t>23:55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如有特殊情形另行通知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練習</a:t>
            </a:r>
            <a:endParaRPr lang="en-US" altLang="zh-TW" dirty="0"/>
          </a:p>
          <a:p>
            <a:pPr lvl="1"/>
            <a:r>
              <a:rPr lang="zh-TW" altLang="en-US" dirty="0" smtClean="0"/>
              <a:t>發布時間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禮拜五計實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截止</a:t>
            </a:r>
            <a:r>
              <a:rPr lang="zh-TW" altLang="en-US" dirty="0"/>
              <a:t>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當天 </a:t>
            </a:r>
            <a:r>
              <a:rPr lang="en-US" altLang="zh-TW" dirty="0" smtClean="0"/>
              <a:t>23:55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/>
              <a:t>如有特殊情形另行通知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929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作業</a:t>
            </a:r>
            <a:r>
              <a:rPr lang="zh-TW" altLang="en-US" dirty="0" smtClean="0"/>
              <a:t>繳交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作業上傳</a:t>
            </a:r>
            <a:r>
              <a:rPr lang="zh-TW" altLang="en-US" dirty="0" smtClean="0">
                <a:solidFill>
                  <a:srgbClr val="FF0000"/>
                </a:solidFill>
              </a:rPr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新</a:t>
            </a:r>
            <a:r>
              <a:rPr lang="en-US" altLang="zh-CN" dirty="0" err="1" smtClean="0">
                <a:solidFill>
                  <a:srgbClr val="FF0000"/>
                </a:solidFill>
              </a:rPr>
              <a:t>ee</a:t>
            </a:r>
            <a:r>
              <a:rPr lang="en-US" altLang="zh-CN" dirty="0" smtClean="0">
                <a:solidFill>
                  <a:srgbClr val="FF0000"/>
                </a:solidFill>
              </a:rPr>
              <a:t>-class</a:t>
            </a:r>
            <a:r>
              <a:rPr lang="zh-TW" altLang="en-US" dirty="0" smtClean="0">
                <a:solidFill>
                  <a:srgbClr val="FF0000"/>
                </a:solidFill>
              </a:rPr>
              <a:t>系統為主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ncueeclass.ncu.edu.tw/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有修計實者</a:t>
            </a:r>
            <a:r>
              <a:rPr lang="zh-TW" altLang="en-US" dirty="0" smtClean="0"/>
              <a:t>，作業繳交至 </a:t>
            </a:r>
            <a:r>
              <a:rPr lang="en-US" altLang="zh-TW" dirty="0" smtClean="0"/>
              <a:t>“</a:t>
            </a:r>
            <a:r>
              <a:rPr lang="zh-TW" altLang="en-US" dirty="0" smtClean="0">
                <a:solidFill>
                  <a:srgbClr val="FF0000"/>
                </a:solidFill>
              </a:rPr>
              <a:t>計算機實</a:t>
            </a:r>
            <a:r>
              <a:rPr lang="zh-TW" altLang="en-US" dirty="0" smtClean="0">
                <a:solidFill>
                  <a:srgbClr val="FF0000"/>
                </a:solidFill>
              </a:rPr>
              <a:t>習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無修計實者</a:t>
            </a:r>
            <a:r>
              <a:rPr lang="zh-TW" altLang="en-US" dirty="0" smtClean="0"/>
              <a:t>，但</a:t>
            </a:r>
            <a:r>
              <a:rPr lang="zh-TW" altLang="en-US" dirty="0" smtClean="0">
                <a:solidFill>
                  <a:srgbClr val="FF0000"/>
                </a:solidFill>
              </a:rPr>
              <a:t>有修計概者</a:t>
            </a:r>
            <a:r>
              <a:rPr lang="zh-TW" altLang="en-US" dirty="0" smtClean="0"/>
              <a:t>，作業繳交至 </a:t>
            </a:r>
            <a:r>
              <a:rPr lang="en-US" altLang="zh-TW" dirty="0" smtClean="0"/>
              <a:t>“</a:t>
            </a:r>
            <a:r>
              <a:rPr lang="zh-TW" altLang="en-US" dirty="0" smtClean="0">
                <a:solidFill>
                  <a:srgbClr val="FF0000"/>
                </a:solidFill>
              </a:rPr>
              <a:t>計算機概</a:t>
            </a:r>
            <a:r>
              <a:rPr lang="zh-TW" altLang="en-US" dirty="0" smtClean="0">
                <a:solidFill>
                  <a:srgbClr val="FF0000"/>
                </a:solidFill>
              </a:rPr>
              <a:t>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不接受補交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8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作業批改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9809136" cy="4351338"/>
          </a:xfrm>
        </p:spPr>
        <p:txBody>
          <a:bodyPr/>
          <a:lstStyle/>
          <a:p>
            <a:r>
              <a:rPr lang="zh-TW" altLang="en-US" dirty="0" smtClean="0"/>
              <a:t>我們使用</a:t>
            </a:r>
            <a:r>
              <a:rPr lang="zh-TW" altLang="en-US" dirty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Windows </a:t>
            </a:r>
            <a:r>
              <a:rPr lang="zh-TW" altLang="en-US" dirty="0" smtClean="0">
                <a:solidFill>
                  <a:srgbClr val="FF0000"/>
                </a:solidFill>
              </a:rPr>
              <a:t>的 </a:t>
            </a:r>
            <a:r>
              <a:rPr lang="en-US" altLang="zh-TW" dirty="0" smtClean="0">
                <a:solidFill>
                  <a:srgbClr val="FF0000"/>
                </a:solidFill>
              </a:rPr>
              <a:t>Eclipse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預設的編譯器</a:t>
            </a:r>
            <a:r>
              <a:rPr lang="zh-TW" altLang="en-US" dirty="0" smtClean="0"/>
              <a:t>來批改作業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編譯不過的作業程式碼</a:t>
            </a:r>
            <a:r>
              <a:rPr lang="zh-TW" altLang="en-US" sz="3600" dirty="0" smtClean="0">
                <a:solidFill>
                  <a:srgbClr val="FF0000"/>
                </a:solidFill>
              </a:rPr>
              <a:t>分數</a:t>
            </a:r>
            <a:r>
              <a:rPr lang="zh-TW" altLang="en-US" sz="3600" dirty="0">
                <a:solidFill>
                  <a:srgbClr val="FF0000"/>
                </a:solidFill>
              </a:rPr>
              <a:t>不</a:t>
            </a:r>
            <a:r>
              <a:rPr lang="zh-TW" altLang="en-US" sz="3600" dirty="0" smtClean="0">
                <a:solidFill>
                  <a:srgbClr val="FF0000"/>
                </a:solidFill>
              </a:rPr>
              <a:t>會超過</a:t>
            </a:r>
            <a:r>
              <a:rPr lang="en-US" altLang="zh-TW" sz="3600" dirty="0" smtClean="0">
                <a:solidFill>
                  <a:srgbClr val="FF0000"/>
                </a:solidFill>
              </a:rPr>
              <a:t>60</a:t>
            </a:r>
            <a:r>
              <a:rPr lang="zh-TW" altLang="en-US" sz="3600" dirty="0">
                <a:solidFill>
                  <a:srgbClr val="FF0000"/>
                </a:solidFill>
              </a:rPr>
              <a:t>分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7141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作業批改 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除非題目有額外說明，我們不會限制你要用那些函式庫。</a:t>
            </a:r>
            <a:endParaRPr lang="en-US" altLang="zh-TW" dirty="0" smtClean="0"/>
          </a:p>
          <a:p>
            <a:r>
              <a:rPr lang="zh-TW" altLang="en-US" dirty="0" smtClean="0"/>
              <a:t>但是，有些 </a:t>
            </a:r>
            <a:r>
              <a:rPr lang="en-US" altLang="zh-TW" dirty="0" smtClean="0"/>
              <a:t>IDE</a:t>
            </a:r>
            <a:r>
              <a:rPr lang="zh-TW" altLang="en-US" dirty="0" smtClean="0"/>
              <a:t> 會擅自 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 </a:t>
            </a:r>
            <a:r>
              <a:rPr lang="zh-TW" altLang="en-US" dirty="0" smtClean="0"/>
              <a:t>函式庫。</a:t>
            </a:r>
            <a:endParaRPr lang="en-US" altLang="zh-TW" dirty="0" smtClean="0"/>
          </a:p>
          <a:p>
            <a:r>
              <a:rPr lang="zh-TW" altLang="en-US" dirty="0" smtClean="0"/>
              <a:t>請注意好你的程式</a:t>
            </a:r>
            <a:r>
              <a:rPr lang="zh-TW" altLang="en-US" sz="3600" dirty="0" smtClean="0">
                <a:solidFill>
                  <a:srgbClr val="FF0000"/>
                </a:solidFill>
              </a:rPr>
              <a:t>有 </a:t>
            </a:r>
            <a:r>
              <a:rPr lang="en-US" altLang="zh-TW" sz="3600" dirty="0" smtClean="0">
                <a:solidFill>
                  <a:srgbClr val="FF0000"/>
                </a:solidFill>
              </a:rPr>
              <a:t>import </a:t>
            </a:r>
            <a:r>
              <a:rPr lang="zh-TW" altLang="en-US" sz="3600" dirty="0" smtClean="0">
                <a:solidFill>
                  <a:srgbClr val="FF0000"/>
                </a:solidFill>
              </a:rPr>
              <a:t>正</a:t>
            </a:r>
            <a:r>
              <a:rPr lang="zh-TW" altLang="en-US" sz="3600" dirty="0" smtClean="0">
                <a:solidFill>
                  <a:srgbClr val="FF0000"/>
                </a:solidFill>
              </a:rPr>
              <a:t>確的函式</a:t>
            </a:r>
            <a:r>
              <a:rPr lang="zh-TW" altLang="en-US" sz="3600" dirty="0" smtClean="0">
                <a:solidFill>
                  <a:srgbClr val="FF0000"/>
                </a:solidFill>
              </a:rPr>
              <a:t>庫</a:t>
            </a:r>
            <a:endParaRPr lang="en-US" altLang="zh-TW" sz="3600" dirty="0" smtClean="0">
              <a:solidFill>
                <a:srgbClr val="FF0000"/>
              </a:solidFill>
            </a:endParaRPr>
          </a:p>
          <a:p>
            <a:r>
              <a:rPr lang="zh-TW" altLang="en-US" sz="3200" dirty="0" smtClean="0">
                <a:solidFill>
                  <a:srgbClr val="FF0000"/>
                </a:solidFill>
              </a:rPr>
              <a:t>並在 </a:t>
            </a:r>
            <a:r>
              <a:rPr lang="en-US" altLang="zh-TW" sz="3200" dirty="0" smtClean="0">
                <a:solidFill>
                  <a:srgbClr val="FF0000"/>
                </a:solidFill>
              </a:rPr>
              <a:t>Eclipse </a:t>
            </a:r>
            <a:r>
              <a:rPr lang="zh-TW" altLang="en-US" sz="3200" dirty="0" smtClean="0">
                <a:solidFill>
                  <a:srgbClr val="FF0000"/>
                </a:solidFill>
              </a:rPr>
              <a:t>編</a:t>
            </a:r>
            <a:r>
              <a:rPr lang="zh-TW" altLang="en-US" sz="3200" dirty="0" smtClean="0">
                <a:solidFill>
                  <a:srgbClr val="FF0000"/>
                </a:solidFill>
              </a:rPr>
              <a:t>譯上成功才上傳</a:t>
            </a:r>
            <a:r>
              <a:rPr lang="zh-TW" altLang="en-US" sz="3200" dirty="0" smtClean="0">
                <a:solidFill>
                  <a:srgbClr val="FF0000"/>
                </a:solidFill>
              </a:rPr>
              <a:t>。</a:t>
            </a:r>
            <a:endParaRPr lang="en-US" altLang="zh-TW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3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作業批改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輸出格式要</a:t>
            </a:r>
            <a:r>
              <a:rPr lang="zh-TW" altLang="en-US" sz="4400" dirty="0" smtClean="0">
                <a:solidFill>
                  <a:srgbClr val="FF0000"/>
                </a:solidFill>
              </a:rPr>
              <a:t>完完全全一模一樣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r>
              <a:rPr lang="zh-TW" altLang="en-US" sz="3600" dirty="0" smtClean="0"/>
              <a:t>所有的空白、換行都要一樣。</a:t>
            </a:r>
            <a:endParaRPr lang="en-US" altLang="zh-TW" sz="3600" dirty="0" smtClean="0"/>
          </a:p>
          <a:p>
            <a:r>
              <a:rPr lang="zh-TW" altLang="en-US" sz="3600" dirty="0" smtClean="0"/>
              <a:t>有錯會</a:t>
            </a:r>
            <a:r>
              <a:rPr lang="zh-TW" altLang="en-US" sz="4000" dirty="0" smtClean="0">
                <a:solidFill>
                  <a:srgbClr val="FF0000"/>
                </a:solidFill>
              </a:rPr>
              <a:t>扣分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  <a:p>
            <a:r>
              <a:rPr lang="zh-TW" altLang="en-US" sz="4000" u="sng" dirty="0" smtClean="0"/>
              <a:t>抄襲者雙方</a:t>
            </a:r>
            <a:r>
              <a:rPr lang="zh-TW" altLang="en-US" sz="4000" dirty="0" smtClean="0"/>
              <a:t>成績以</a:t>
            </a:r>
            <a:r>
              <a:rPr lang="zh-TW" altLang="en-US" sz="4400" dirty="0" smtClean="0">
                <a:solidFill>
                  <a:srgbClr val="FF0000"/>
                </a:solidFill>
              </a:rPr>
              <a:t>零</a:t>
            </a:r>
            <a:r>
              <a:rPr lang="zh-TW" altLang="en-US" sz="4000" dirty="0" smtClean="0"/>
              <a:t>分計分。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9505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CPE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7146" y="1556152"/>
            <a:ext cx="1076212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3600" dirty="0"/>
              <a:t>資工系</a:t>
            </a:r>
            <a:r>
              <a:rPr lang="en-US" altLang="zh-TW" sz="3600" dirty="0"/>
              <a:t>106</a:t>
            </a:r>
            <a:r>
              <a:rPr lang="zh-TW" altLang="en-US" sz="3600" dirty="0"/>
              <a:t>學年度（含）後入學的大學部學生，須在畢業前通過</a:t>
            </a:r>
            <a:r>
              <a:rPr lang="en-US" altLang="zh-TW" sz="3600" dirty="0"/>
              <a:t>CPE</a:t>
            </a:r>
            <a:r>
              <a:rPr lang="zh-TW" altLang="en-US" sz="3600" dirty="0"/>
              <a:t>畢業門檻標準</a:t>
            </a:r>
            <a:r>
              <a:rPr lang="zh-TW" altLang="en-US" sz="3600" dirty="0" smtClean="0"/>
              <a:t>：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一</a:t>
            </a:r>
            <a:r>
              <a:rPr lang="zh-TW" altLang="en-US" sz="3600" b="1" dirty="0">
                <a:solidFill>
                  <a:srgbClr val="FF0000"/>
                </a:solidFill>
              </a:rPr>
              <a:t>次兩題</a:t>
            </a:r>
            <a:r>
              <a:rPr lang="zh-TW" altLang="en-US" sz="3600" dirty="0"/>
              <a:t>或</a:t>
            </a:r>
            <a:r>
              <a:rPr lang="zh-TW" altLang="en-US" sz="3600" b="1" dirty="0">
                <a:solidFill>
                  <a:srgbClr val="FF0000"/>
                </a:solidFill>
              </a:rPr>
              <a:t>累計三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題</a:t>
            </a:r>
            <a:r>
              <a:rPr lang="zh-TW" altLang="en-US" sz="3600" b="1" dirty="0" smtClean="0"/>
              <a:t>。</a:t>
            </a:r>
            <a:endParaRPr lang="en-US" altLang="zh-TW" sz="3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3600" dirty="0" smtClean="0"/>
              <a:t>透過</a:t>
            </a:r>
            <a:r>
              <a:rPr lang="zh-TW" altLang="en-US" sz="3600" dirty="0"/>
              <a:t>線上程式設計，利用電腦自動評判，以檢測程式設計</a:t>
            </a:r>
            <a:r>
              <a:rPr lang="zh-TW" altLang="en-US" sz="3600" dirty="0" smtClean="0"/>
              <a:t>能力。</a:t>
            </a:r>
            <a:endParaRPr lang="en-US" altLang="zh-TW" sz="3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CPE</a:t>
            </a:r>
            <a:r>
              <a:rPr lang="zh-TW" altLang="en-US" sz="3600" dirty="0" smtClean="0"/>
              <a:t>：</a:t>
            </a:r>
            <a:r>
              <a:rPr lang="en-US" altLang="zh-TW" sz="3600" dirty="0" smtClean="0">
                <a:hlinkClick r:id="rId2"/>
              </a:rPr>
              <a:t>https://cpe.cse.nsysu.edu.tw/index.php</a:t>
            </a:r>
            <a:endParaRPr lang="en-US" altLang="zh-TW" sz="3600" dirty="0" smtClean="0"/>
          </a:p>
          <a:p>
            <a:pPr algn="just"/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JH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513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作業格式及繳交說明</vt:lpstr>
      <vt:lpstr>助教聯絡方式</vt:lpstr>
      <vt:lpstr>計算機實習 評分標準</vt:lpstr>
      <vt:lpstr>作業、練習時間</vt:lpstr>
      <vt:lpstr>作業繳交方式</vt:lpstr>
      <vt:lpstr>作業批改</vt:lpstr>
      <vt:lpstr>作業批改 注意事項</vt:lpstr>
      <vt:lpstr>作業批改</vt:lpstr>
      <vt:lpstr>CPE</vt:lpstr>
      <vt:lpstr>CPE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作業格式及繳交再說明</dc:title>
  <dc:creator>MineLab</dc:creator>
  <cp:lastModifiedBy>棕升</cp:lastModifiedBy>
  <cp:revision>81</cp:revision>
  <dcterms:created xsi:type="dcterms:W3CDTF">2018-09-27T01:06:29Z</dcterms:created>
  <dcterms:modified xsi:type="dcterms:W3CDTF">2021-02-26T05:53:36Z</dcterms:modified>
</cp:coreProperties>
</file>