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VaLClovFQCk7mqOf+F/pIucYe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1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2" name="Google Shape;22;p2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1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3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37" name="Google Shape;37;p2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5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5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8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9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9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9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3" name="Google Shape;13;p2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zh-TW"/>
              <a:t>Eclipse安裝教程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6093" y="390581"/>
            <a:ext cx="7549821" cy="569966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246436" y="3028890"/>
            <a:ext cx="28208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打開後的畫面</a:t>
            </a:r>
            <a:endParaRPr/>
          </a:p>
        </p:txBody>
      </p:sp>
      <p:cxnSp>
        <p:nvCxnSpPr>
          <p:cNvPr id="162" name="Google Shape;162;p10"/>
          <p:cNvCxnSpPr/>
          <p:nvPr/>
        </p:nvCxnSpPr>
        <p:spPr>
          <a:xfrm flipH="1" rot="10800000">
            <a:off x="2021321" y="3174501"/>
            <a:ext cx="894407" cy="65913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7192" y="258791"/>
            <a:ext cx="7654423" cy="577107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/>
          <p:nvPr/>
        </p:nvSpPr>
        <p:spPr>
          <a:xfrm>
            <a:off x="6096000" y="673939"/>
            <a:ext cx="1590136" cy="1714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331" y="187467"/>
            <a:ext cx="6081623" cy="594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2"/>
          <p:cNvSpPr/>
          <p:nvPr/>
        </p:nvSpPr>
        <p:spPr>
          <a:xfrm>
            <a:off x="7165675" y="5746270"/>
            <a:ext cx="813759" cy="28359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2"/>
          <p:cNvSpPr txBox="1"/>
          <p:nvPr/>
        </p:nvSpPr>
        <p:spPr>
          <a:xfrm>
            <a:off x="5510841" y="955375"/>
            <a:ext cx="68148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記得打上名字</a:t>
            </a:r>
            <a:endParaRPr/>
          </a:p>
        </p:txBody>
      </p:sp>
      <p:cxnSp>
        <p:nvCxnSpPr>
          <p:cNvPr id="176" name="Google Shape;176;p12"/>
          <p:cNvCxnSpPr>
            <a:endCxn id="175" idx="1"/>
          </p:cNvCxnSpPr>
          <p:nvPr/>
        </p:nvCxnSpPr>
        <p:spPr>
          <a:xfrm flipH="1" rot="10800000">
            <a:off x="4235541" y="1140041"/>
            <a:ext cx="1275300" cy="134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0784" y="1358661"/>
            <a:ext cx="490537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/>
          <p:nvPr/>
        </p:nvSpPr>
        <p:spPr>
          <a:xfrm>
            <a:off x="7203057" y="4590330"/>
            <a:ext cx="1052422" cy="28359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3087" y="566105"/>
            <a:ext cx="7829162" cy="589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4"/>
          <p:cNvSpPr/>
          <p:nvPr/>
        </p:nvSpPr>
        <p:spPr>
          <a:xfrm>
            <a:off x="4915246" y="2312956"/>
            <a:ext cx="1614950" cy="19733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337" y="419100"/>
            <a:ext cx="5267325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5"/>
          <p:cNvSpPr txBox="1"/>
          <p:nvPr/>
        </p:nvSpPr>
        <p:spPr>
          <a:xfrm>
            <a:off x="6287218" y="2102689"/>
            <a:ext cx="68148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記得打上名字</a:t>
            </a:r>
            <a:endParaRPr/>
          </a:p>
        </p:txBody>
      </p:sp>
      <p:cxnSp>
        <p:nvCxnSpPr>
          <p:cNvPr id="195" name="Google Shape;195;p15"/>
          <p:cNvCxnSpPr>
            <a:endCxn id="194" idx="1"/>
          </p:cNvCxnSpPr>
          <p:nvPr/>
        </p:nvCxnSpPr>
        <p:spPr>
          <a:xfrm flipH="1" rot="10800000">
            <a:off x="5080918" y="2287355"/>
            <a:ext cx="1206300" cy="309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196" name="Google Shape;196;p15"/>
          <p:cNvSpPr/>
          <p:nvPr/>
        </p:nvSpPr>
        <p:spPr>
          <a:xfrm>
            <a:off x="4552936" y="4366140"/>
            <a:ext cx="217472" cy="22311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3825096" y="4366140"/>
            <a:ext cx="6606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勾選</a:t>
            </a:r>
            <a:endParaRPr/>
          </a:p>
        </p:txBody>
      </p:sp>
      <p:sp>
        <p:nvSpPr>
          <p:cNvPr id="198" name="Google Shape;198;p15"/>
          <p:cNvSpPr/>
          <p:nvPr/>
        </p:nvSpPr>
        <p:spPr>
          <a:xfrm>
            <a:off x="6758423" y="6003986"/>
            <a:ext cx="953592" cy="36933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92" y="101815"/>
            <a:ext cx="8298612" cy="630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7977" y="273073"/>
            <a:ext cx="7573727" cy="568777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7"/>
          <p:cNvSpPr/>
          <p:nvPr/>
        </p:nvSpPr>
        <p:spPr>
          <a:xfrm>
            <a:off x="4621947" y="2140429"/>
            <a:ext cx="2555229" cy="19733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5450455" y="2337759"/>
            <a:ext cx="1804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打上輸出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4626" y="665203"/>
            <a:ext cx="7331488" cy="552759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8"/>
          <p:cNvSpPr/>
          <p:nvPr/>
        </p:nvSpPr>
        <p:spPr>
          <a:xfrm>
            <a:off x="5450084" y="5780776"/>
            <a:ext cx="2089404" cy="20595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339" y="401118"/>
            <a:ext cx="7497606" cy="562874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9"/>
          <p:cNvSpPr txBox="1"/>
          <p:nvPr/>
        </p:nvSpPr>
        <p:spPr>
          <a:xfrm>
            <a:off x="5215293" y="5331125"/>
            <a:ext cx="461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出現 “Test!” 就代表程式可以正常執行!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環境安裝和</a:t>
            </a:r>
            <a:r>
              <a:rPr b="1"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測試</a:t>
            </a:r>
            <a:r>
              <a:rPr b="1"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結束!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19"/>
          <p:cNvCxnSpPr/>
          <p:nvPr/>
        </p:nvCxnSpPr>
        <p:spPr>
          <a:xfrm>
            <a:off x="4063041" y="5001719"/>
            <a:ext cx="1095555" cy="329406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224" name="Google Shape;224;p19"/>
          <p:cNvSpPr/>
          <p:nvPr/>
        </p:nvSpPr>
        <p:spPr>
          <a:xfrm>
            <a:off x="5363820" y="4607582"/>
            <a:ext cx="666044" cy="20595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zh-TW"/>
              <a:t>Eclipse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63538" lvl="0" marL="4492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◆"/>
            </a:pPr>
            <a:r>
              <a:rPr lang="zh-TW"/>
              <a:t>https://www.eclipse.org/downloads/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061" y="178572"/>
            <a:ext cx="10286708" cy="602382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/>
          <p:nvPr/>
        </p:nvSpPr>
        <p:spPr>
          <a:xfrm>
            <a:off x="2682817" y="5426015"/>
            <a:ext cx="1587260" cy="44857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170" y="69011"/>
            <a:ext cx="9079891" cy="61678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/>
          <p:nvPr/>
        </p:nvSpPr>
        <p:spPr>
          <a:xfrm>
            <a:off x="4201065" y="1673524"/>
            <a:ext cx="1380225" cy="43994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1337094" y="625415"/>
            <a:ext cx="62972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下載完成後雙擊打開.exe檔</a:t>
            </a:r>
            <a:endParaRPr/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1047" y="541757"/>
            <a:ext cx="5550097" cy="569082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/>
          <p:nvPr/>
        </p:nvSpPr>
        <p:spPr>
          <a:xfrm>
            <a:off x="5121047" y="1509622"/>
            <a:ext cx="5403179" cy="89714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8975" y="183086"/>
            <a:ext cx="6000750" cy="61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/>
          <p:nvPr/>
        </p:nvSpPr>
        <p:spPr>
          <a:xfrm>
            <a:off x="4439560" y="4382218"/>
            <a:ext cx="3807293" cy="44857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3923317" y="5184476"/>
            <a:ext cx="53197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按下去後完成就代表安裝完成了!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zh-TW"/>
              <a:t>試跑Ecplise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2622" y="106122"/>
            <a:ext cx="5981700" cy="61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/>
          <p:nvPr/>
        </p:nvSpPr>
        <p:spPr>
          <a:xfrm>
            <a:off x="4439560" y="4382218"/>
            <a:ext cx="3815919" cy="36231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589" y="853296"/>
            <a:ext cx="591502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/>
          <p:nvPr/>
        </p:nvSpPr>
        <p:spPr>
          <a:xfrm>
            <a:off x="3623094" y="4106174"/>
            <a:ext cx="68148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注意:未來新增的程式碼都會存在這邊，最好選在你找的到的地方</a:t>
            </a:r>
            <a:endParaRPr/>
          </a:p>
        </p:txBody>
      </p:sp>
      <p:cxnSp>
        <p:nvCxnSpPr>
          <p:cNvPr id="152" name="Google Shape;152;p9"/>
          <p:cNvCxnSpPr/>
          <p:nvPr/>
        </p:nvCxnSpPr>
        <p:spPr>
          <a:xfrm>
            <a:off x="4353464" y="2186796"/>
            <a:ext cx="710242" cy="1772729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cxnSp>
        <p:nvCxnSpPr>
          <p:cNvPr id="153" name="Google Shape;153;p9"/>
          <p:cNvCxnSpPr/>
          <p:nvPr/>
        </p:nvCxnSpPr>
        <p:spPr>
          <a:xfrm>
            <a:off x="1754038" y="3073160"/>
            <a:ext cx="710242" cy="1772729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</p:cxnSp>
      <p:sp>
        <p:nvSpPr>
          <p:cNvPr id="154" name="Google Shape;154;p9"/>
          <p:cNvSpPr txBox="1"/>
          <p:nvPr/>
        </p:nvSpPr>
        <p:spPr>
          <a:xfrm>
            <a:off x="2541917" y="4845889"/>
            <a:ext cx="68148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是否要預設在這個資料夾，不勾的話每次打開eclipse都可以自己選</a:t>
            </a: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5344155" y="3073160"/>
            <a:ext cx="1065945" cy="342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回顧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2021-02-25T08:03:12Z</dcterms:created>
  <dc:creator>林香岑 (109522066)</dc:creator>
</cp:coreProperties>
</file>