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0" r:id="rId4"/>
    <p:sldId id="258" r:id="rId5"/>
    <p:sldId id="262" r:id="rId6"/>
    <p:sldId id="27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D2AE65DC-F237-451A-85EF-DF1515227BCC}">
          <p14:sldIdLst>
            <p14:sldId id="256"/>
            <p14:sldId id="259"/>
            <p14:sldId id="260"/>
            <p14:sldId id="258"/>
            <p14:sldId id="262"/>
            <p14:sldId id="272"/>
            <p14:sldId id="263"/>
            <p14:sldId id="261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MrrvjUc5w3BOgSYVFCETXq4yX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7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2B3BAB-1735-4D12-83DF-2AD4D45C46A0}">
  <a:tblStyle styleId="{362B3BAB-1735-4D12-83DF-2AD4D45C46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0EADCAA-55D7-4968-A02E-304BDB117EE6}" styleName="Table_1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8E7"/>
          </a:solidFill>
        </a:fill>
      </a:tcStyle>
    </a:wholeTbl>
    <a:band1H>
      <a:tcTxStyle/>
      <a:tcStyle>
        <a:tcBdr/>
        <a:fill>
          <a:solidFill>
            <a:srgbClr val="EFC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FC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5122" autoAdjust="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9" Type="http://customschemas.google.com/relationships/presentationmetadata" Target="metadata"/><Relationship Id="rId3" Type="http://schemas.openxmlformats.org/officeDocument/2006/relationships/slide" Target="slides/slide2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3978201c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3978201c3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63978201c3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7652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4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4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4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Google Shape;23;p2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4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1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3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3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3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2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2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32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32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2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3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3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3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4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4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sz="54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23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23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0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echnetwork/java/javase/downloads/jdk13-downloads-5672538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eclipse.org/downloads/packages/release/kepler/sr1/eclipse-ide-java-develop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zh-TW" dirty="0"/>
              <a:t>計算機</a:t>
            </a:r>
            <a:r>
              <a:rPr lang="zh-TW" dirty="0" smtClean="0"/>
              <a:t>實習</a:t>
            </a:r>
            <a:endParaRPr dirty="0"/>
          </a:p>
        </p:txBody>
      </p:sp>
      <p:sp>
        <p:nvSpPr>
          <p:cNvPr id="205" name="Google Shape;205;p1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 </a:t>
            </a:r>
            <a:r>
              <a:rPr lang="en-US" altLang="zh-TW" dirty="0"/>
              <a:t>Eclipse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82" y="2200917"/>
            <a:ext cx="4260705" cy="438302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5428211" y="3915295"/>
            <a:ext cx="1454727" cy="166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5428210" y="4200699"/>
            <a:ext cx="1454727" cy="166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7207133" y="3778031"/>
            <a:ext cx="2601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確認</a:t>
            </a:r>
            <a:r>
              <a:rPr lang="en-US" altLang="zh-TW" dirty="0" err="1" smtClean="0">
                <a:solidFill>
                  <a:srgbClr val="FF0000"/>
                </a:solidFill>
              </a:rPr>
              <a:t>jdk</a:t>
            </a:r>
            <a:r>
              <a:rPr lang="zh-TW" altLang="en-US" dirty="0" smtClean="0">
                <a:solidFill>
                  <a:srgbClr val="FF0000"/>
                </a:solidFill>
              </a:rPr>
              <a:t>位置是否正確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207134" y="4046810"/>
            <a:ext cx="2601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選擇安裝位置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68385" y="4995949"/>
            <a:ext cx="2759825" cy="4239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580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 </a:t>
            </a:r>
            <a:r>
              <a:rPr lang="en-US" altLang="zh-TW" dirty="0"/>
              <a:t>Eclipse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224347"/>
            <a:ext cx="4285319" cy="463365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956" y="2282190"/>
            <a:ext cx="4462125" cy="45758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97033" y="2751512"/>
            <a:ext cx="232756" cy="357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130531" y="5037513"/>
            <a:ext cx="182880" cy="282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130531" y="6461760"/>
            <a:ext cx="182880" cy="282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563975" y="6488084"/>
            <a:ext cx="1309756" cy="282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05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 </a:t>
            </a:r>
            <a:r>
              <a:rPr lang="en-US" altLang="zh-TW" dirty="0"/>
              <a:t>Eclipse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341522"/>
            <a:ext cx="5886450" cy="26479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626821" y="5228705"/>
            <a:ext cx="1704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選擇 專案存放位置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612" y="1495459"/>
            <a:ext cx="4363636" cy="434050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606443" y="6029497"/>
            <a:ext cx="1704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新增專案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056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新增專案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84" y="2093976"/>
            <a:ext cx="4646112" cy="452600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291" y="2753051"/>
            <a:ext cx="4886325" cy="35528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88625" y="6305876"/>
            <a:ext cx="631768" cy="277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64821" y="2818015"/>
            <a:ext cx="631768" cy="166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0310551" y="5942886"/>
            <a:ext cx="1003069" cy="277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004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</a:t>
            </a:r>
            <a:r>
              <a:rPr lang="en-US" altLang="zh-TW" dirty="0" smtClean="0"/>
              <a:t>Class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606472"/>
            <a:ext cx="3629025" cy="149542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069848" y="3034145"/>
            <a:ext cx="301752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748" y="2531918"/>
            <a:ext cx="58483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33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第一支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227811"/>
            <a:ext cx="3859599" cy="43723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86989" y="5087389"/>
            <a:ext cx="149629" cy="149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878676" y="3699164"/>
            <a:ext cx="673331" cy="199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499658" y="500831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主程式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697" y="3341439"/>
            <a:ext cx="3314700" cy="16668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899564" y="4174877"/>
            <a:ext cx="2394065" cy="172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48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985" y="562546"/>
            <a:ext cx="8085790" cy="636420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18015" y="562546"/>
            <a:ext cx="232757" cy="218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079077" y="5771336"/>
            <a:ext cx="4760698" cy="1155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689168" y="254769"/>
            <a:ext cx="723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執行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980413" y="6195156"/>
            <a:ext cx="1023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執行輸出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58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3978201c3_0_4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JDK</a:t>
            </a:r>
            <a:r>
              <a:rPr lang="zh-TW" altLang="en-US" dirty="0" smtClean="0"/>
              <a:t> 安裝</a:t>
            </a:r>
            <a:endParaRPr dirty="0"/>
          </a:p>
        </p:txBody>
      </p:sp>
      <p:sp>
        <p:nvSpPr>
          <p:cNvPr id="212" name="Google Shape;212;g63978201c3_0_4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-US" sz="2200" smtClean="0"/>
              <a:t>jdk</a:t>
            </a:r>
            <a:r>
              <a:rPr lang="en-US" altLang="zh-TW" sz="2200" smtClean="0"/>
              <a:t>-13</a:t>
            </a:r>
            <a:endParaRPr lang="en-US" sz="2200" dirty="0" smtClean="0"/>
          </a:p>
          <a:p>
            <a:pPr lv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-US" altLang="zh-TW" sz="2400" dirty="0">
                <a:hlinkClick r:id="rId3"/>
              </a:rPr>
              <a:t>https://www.oracle.com/technetwork/java/javase/downloads/jdk13-downloads-5672538.html</a:t>
            </a:r>
            <a:endParaRPr lang="en-US" sz="22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176" y="3520353"/>
            <a:ext cx="6838950" cy="28098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173884" y="5895737"/>
            <a:ext cx="2319251" cy="2370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735782" y="4297680"/>
            <a:ext cx="224443" cy="241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55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解壓縮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448" y="2093976"/>
            <a:ext cx="77533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2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設定環境變數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6109"/>
            <a:ext cx="6285980" cy="487144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942" y="1848026"/>
            <a:ext cx="4404810" cy="490952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76015" y="5744095"/>
            <a:ext cx="1521229" cy="390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455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設定環境變數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67" y="1879467"/>
            <a:ext cx="4564727" cy="430620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70859" y="3300153"/>
            <a:ext cx="731520" cy="257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4447395"/>
            <a:ext cx="5391150" cy="22193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474" y="2213350"/>
            <a:ext cx="6257925" cy="15335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791498" y="2992582"/>
            <a:ext cx="1463040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6916189" y="3300153"/>
            <a:ext cx="432262" cy="12385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439891" y="3942484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j</a:t>
            </a:r>
            <a:r>
              <a:rPr lang="en-US" altLang="zh-TW" dirty="0" err="1" smtClean="0"/>
              <a:t>dk</a:t>
            </a:r>
            <a:r>
              <a:rPr lang="en-US" altLang="zh-TW" dirty="0" smtClean="0"/>
              <a:t> </a:t>
            </a:r>
            <a:r>
              <a:rPr lang="zh-TW" altLang="en-US" dirty="0" smtClean="0"/>
              <a:t>下載位置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883833" y="3383280"/>
            <a:ext cx="939338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345467" y="3263330"/>
            <a:ext cx="32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rgbClr val="0070C0"/>
                </a:solidFill>
              </a:rPr>
              <a:t>1</a:t>
            </a:r>
            <a:endParaRPr lang="zh-TW" altLang="en-US" sz="1800" dirty="0">
              <a:solidFill>
                <a:srgbClr val="0070C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534036" y="2709349"/>
            <a:ext cx="32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rgbClr val="0070C0"/>
                </a:solidFill>
              </a:rPr>
              <a:t>2</a:t>
            </a:r>
            <a:endParaRPr lang="zh-TW" altLang="en-US" sz="1800" dirty="0">
              <a:solidFill>
                <a:srgbClr val="0070C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587015" y="3176469"/>
            <a:ext cx="32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rgbClr val="0070C0"/>
                </a:solidFill>
              </a:rPr>
              <a:t>3</a:t>
            </a:r>
            <a:endParaRPr lang="zh-TW" altLang="en-US" sz="1800" dirty="0">
              <a:solidFill>
                <a:srgbClr val="0070C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174833" y="5082855"/>
            <a:ext cx="32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rgbClr val="0070C0"/>
                </a:solidFill>
              </a:rPr>
              <a:t>4</a:t>
            </a:r>
            <a:endParaRPr lang="zh-TW" altLang="en-US" sz="1800" dirty="0">
              <a:solidFill>
                <a:srgbClr val="0070C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94364" y="5145577"/>
            <a:ext cx="705309" cy="3066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87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設定環境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087" y="1991455"/>
            <a:ext cx="4349808" cy="408277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1991455"/>
            <a:ext cx="4438047" cy="423477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93077" y="3383280"/>
            <a:ext cx="665018" cy="217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670474" y="2412349"/>
            <a:ext cx="795250" cy="217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276109" y="3025833"/>
            <a:ext cx="1197033" cy="216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276109" y="3682645"/>
            <a:ext cx="2543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%JAVA_HOME%\bin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007599" y="3572855"/>
            <a:ext cx="32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rgbClr val="0070C0"/>
                </a:solidFill>
              </a:rPr>
              <a:t>1</a:t>
            </a:r>
            <a:endParaRPr lang="zh-TW" altLang="en-US" sz="1800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537095" y="2293955"/>
            <a:ext cx="32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rgbClr val="0070C0"/>
                </a:solidFill>
              </a:rPr>
              <a:t>2</a:t>
            </a:r>
            <a:endParaRPr lang="zh-TW" altLang="en-US" sz="1800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222564" y="3279296"/>
            <a:ext cx="32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rgbClr val="0070C0"/>
                </a:solidFill>
              </a:rPr>
              <a:t>3</a:t>
            </a:r>
            <a:endParaRPr lang="zh-TW" altLang="en-US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108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</a:t>
            </a:r>
            <a:r>
              <a:rPr lang="zh-TW" altLang="en-US" dirty="0"/>
              <a:t>試</a:t>
            </a:r>
            <a:r>
              <a:rPr lang="zh-TW" altLang="en-US" dirty="0" smtClean="0"/>
              <a:t>環境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63" y="2093976"/>
            <a:ext cx="2365937" cy="412588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898" y="3810779"/>
            <a:ext cx="3162300" cy="46672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587731" y="6425738"/>
            <a:ext cx="238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打開命令提示字元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885709" y="4724400"/>
            <a:ext cx="23857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輸入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err="1">
                <a:solidFill>
                  <a:srgbClr val="FF0000"/>
                </a:solidFill>
              </a:rPr>
              <a:t>j</a:t>
            </a:r>
            <a:r>
              <a:rPr lang="en-US" altLang="zh-TW" dirty="0" err="1" smtClean="0">
                <a:solidFill>
                  <a:srgbClr val="FF0000"/>
                </a:solidFill>
              </a:rPr>
              <a:t>avac</a:t>
            </a:r>
            <a:r>
              <a:rPr lang="en-US" altLang="zh-TW" dirty="0" smtClean="0">
                <a:solidFill>
                  <a:srgbClr val="FF0000"/>
                </a:solidFill>
              </a:rPr>
              <a:t> –version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正確顯示內容表示環境設定完成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407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 </a:t>
            </a:r>
            <a:r>
              <a:rPr lang="en-US" altLang="zh-TW" dirty="0" smtClean="0"/>
              <a:t>Eclipse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848" y="1751492"/>
            <a:ext cx="10058400" cy="4050792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www.eclipse.org/downloads/packages/release/kepler/sr1/eclipse-ide-java-developers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62" y="3213261"/>
            <a:ext cx="5930577" cy="25142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54879" y="5187142"/>
            <a:ext cx="989216" cy="2826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344" y="3213261"/>
            <a:ext cx="5498902" cy="243778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672945" y="3876501"/>
            <a:ext cx="1011382" cy="3879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887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 </a:t>
            </a:r>
            <a:r>
              <a:rPr lang="en-US" altLang="zh-TW" dirty="0"/>
              <a:t>Eclipse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15" y="2784763"/>
            <a:ext cx="4979323" cy="7239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975" y="1562467"/>
            <a:ext cx="4635990" cy="474654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98516" y="3067396"/>
            <a:ext cx="4763176" cy="224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926975" y="2327147"/>
            <a:ext cx="4441490" cy="8195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04278"/>
      </p:ext>
    </p:extLst>
  </p:cSld>
  <p:clrMapOvr>
    <a:masterClrMapping/>
  </p:clrMapOvr>
</p:sld>
</file>

<file path=ppt/theme/theme1.xml><?xml version="1.0" encoding="utf-8"?>
<a:theme xmlns:a="http://schemas.openxmlformats.org/drawingml/2006/main" name="木刻字型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6935</TotalTime>
  <Words>91</Words>
  <Application>Microsoft Office PowerPoint</Application>
  <PresentationFormat>寬螢幕</PresentationFormat>
  <Paragraphs>41</Paragraphs>
  <Slides>16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Noto Sans Symbols</vt:lpstr>
      <vt:lpstr>Rockwell</vt:lpstr>
      <vt:lpstr>新細明體</vt:lpstr>
      <vt:lpstr>Arial</vt:lpstr>
      <vt:lpstr>Calibri</vt:lpstr>
      <vt:lpstr>木刻字型</vt:lpstr>
      <vt:lpstr>計算機實習</vt:lpstr>
      <vt:lpstr>JDK 安裝</vt:lpstr>
      <vt:lpstr>解壓縮</vt:lpstr>
      <vt:lpstr>設定環境變數</vt:lpstr>
      <vt:lpstr>設定環境變數</vt:lpstr>
      <vt:lpstr>設定環境變數</vt:lpstr>
      <vt:lpstr>測試環境</vt:lpstr>
      <vt:lpstr>下載 Eclipse</vt:lpstr>
      <vt:lpstr>安裝 Eclipse</vt:lpstr>
      <vt:lpstr>安裝 Eclipse</vt:lpstr>
      <vt:lpstr>安裝 Eclipse</vt:lpstr>
      <vt:lpstr>開啟 Eclipse</vt:lpstr>
      <vt:lpstr>新增專案</vt:lpstr>
      <vt:lpstr>新增Class</vt:lpstr>
      <vt:lpstr>第一支Java程式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計算機實習 02</dc:title>
  <dc:creator>user</dc:creator>
  <cp:lastModifiedBy>冠宏 林</cp:lastModifiedBy>
  <cp:revision>375</cp:revision>
  <dcterms:created xsi:type="dcterms:W3CDTF">2019-09-17T01:59:49Z</dcterms:created>
  <dcterms:modified xsi:type="dcterms:W3CDTF">2020-02-12T10:59:04Z</dcterms:modified>
</cp:coreProperties>
</file>