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D2AE65DC-F237-451A-85EF-DF1515227BCC}">
          <p14:sldIdLst>
            <p14:sldId id="256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MrrvjUc5w3BOgSYVFCETXq4yX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2B3BAB-1735-4D12-83DF-2AD4D45C46A0}">
  <a:tblStyle styleId="{362B3BAB-1735-4D12-83DF-2AD4D45C4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EADCAA-55D7-4968-A02E-304BDB117EE6}" styleName="Table_1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5122" autoAdjust="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978201c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978201c3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63978201c3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65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3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3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0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fx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luonhq.com/products/scene-builde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 dirty="0"/>
              <a:t>計算機</a:t>
            </a:r>
            <a:r>
              <a:rPr lang="zh-TW" dirty="0" smtClean="0"/>
              <a:t>實習</a:t>
            </a:r>
            <a:endParaRPr dirty="0"/>
          </a:p>
        </p:txBody>
      </p:sp>
      <p:sp>
        <p:nvSpPr>
          <p:cNvPr id="205" name="Google Shape;20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Step 1</a:t>
            </a:r>
            <a:r>
              <a:rPr lang="zh-TW" altLang="en-US" dirty="0" smtClean="0"/>
              <a:t> 添加套件入專案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新增一專案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328"/>
            <a:ext cx="4410530" cy="31172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784" y="2794670"/>
            <a:ext cx="3218527" cy="31805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54" y="2344537"/>
            <a:ext cx="3739643" cy="36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1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77" y="3293040"/>
            <a:ext cx="5997171" cy="33714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zh-TW" altLang="en-US" dirty="0"/>
              <a:t>測試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Step </a:t>
            </a:r>
            <a:r>
              <a:rPr lang="en-US" altLang="zh-TW" dirty="0" smtClean="0"/>
              <a:t>2  </a:t>
            </a:r>
            <a:r>
              <a:rPr lang="zh-TW" altLang="en-US" dirty="0" smtClean="0"/>
              <a:t>開啟</a:t>
            </a:r>
            <a:r>
              <a:rPr lang="en-US" altLang="zh-TW" dirty="0"/>
              <a:t>scene builder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 smtClean="0"/>
              <a:t>scene </a:t>
            </a:r>
            <a:r>
              <a:rPr lang="en-US" altLang="zh-TW" dirty="0"/>
              <a:t>builder</a:t>
            </a:r>
          </a:p>
          <a:p>
            <a:r>
              <a:rPr lang="en-US" altLang="zh-TW" b="1" dirty="0"/>
              <a:t>File</a:t>
            </a:r>
            <a:r>
              <a:rPr lang="en-US" altLang="zh-TW" dirty="0"/>
              <a:t> -&gt; </a:t>
            </a:r>
            <a:r>
              <a:rPr lang="en-US" altLang="zh-TW" b="1" dirty="0"/>
              <a:t>New from template </a:t>
            </a:r>
            <a:r>
              <a:rPr lang="en-US" altLang="zh-TW" dirty="0"/>
              <a:t>-&gt; </a:t>
            </a:r>
            <a:r>
              <a:rPr lang="en-US" altLang="zh-TW" b="1" dirty="0"/>
              <a:t>choose anyone you like </a:t>
            </a:r>
            <a:r>
              <a:rPr lang="en-US" altLang="zh-TW" dirty="0"/>
              <a:t>-&gt; </a:t>
            </a:r>
            <a:r>
              <a:rPr lang="en-US" altLang="zh-TW" b="1" dirty="0" smtClean="0"/>
              <a:t>save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和主程式同一專案位置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97810" y="3467365"/>
            <a:ext cx="3485527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97810" y="5990406"/>
            <a:ext cx="512619" cy="181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502021" y="6394837"/>
            <a:ext cx="626227" cy="198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3" y="3467365"/>
            <a:ext cx="4789829" cy="36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8758" y="33594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測試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Step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758" y="1661505"/>
            <a:ext cx="10191750" cy="3190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642764" y="3217026"/>
            <a:ext cx="955963" cy="15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609512" y="2795277"/>
            <a:ext cx="1978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主程式下的相對路徑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8758" y="33594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Main.java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8758" y="1535046"/>
            <a:ext cx="10877145" cy="54299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100" b="1" dirty="0">
                <a:solidFill>
                  <a:srgbClr val="9F3156"/>
                </a:solidFill>
              </a:rPr>
              <a:t>package</a:t>
            </a:r>
            <a:r>
              <a:rPr lang="en-US" altLang="zh-TW" sz="1100" b="1" dirty="0"/>
              <a:t> </a:t>
            </a:r>
            <a:r>
              <a:rPr lang="en-US" altLang="zh-TW" sz="1100" b="1" dirty="0" err="1"/>
              <a:t>hellofx</a:t>
            </a:r>
            <a:r>
              <a:rPr lang="en-US" altLang="zh-TW" sz="1100" b="1" dirty="0" smtClean="0"/>
              <a:t>;</a:t>
            </a:r>
            <a:endParaRPr lang="zh-TW" altLang="en-US" sz="1100" dirty="0"/>
          </a:p>
          <a:p>
            <a:pPr marL="0" indent="0">
              <a:buNone/>
            </a:pPr>
            <a:r>
              <a:rPr lang="en-US" altLang="zh-TW" sz="1100" b="1" dirty="0">
                <a:solidFill>
                  <a:srgbClr val="9F3156"/>
                </a:solidFill>
              </a:rPr>
              <a:t>import</a:t>
            </a:r>
            <a:r>
              <a:rPr lang="en-US" altLang="zh-TW" sz="1100" b="1" dirty="0"/>
              <a:t> </a:t>
            </a:r>
            <a:r>
              <a:rPr lang="en-US" altLang="zh-TW" sz="1100" b="1" dirty="0" err="1"/>
              <a:t>javafx.application.Application</a:t>
            </a:r>
            <a:r>
              <a:rPr lang="en-US" altLang="zh-TW" sz="1100" b="1" dirty="0"/>
              <a:t>;</a:t>
            </a:r>
          </a:p>
          <a:p>
            <a:pPr marL="0" indent="0">
              <a:buNone/>
            </a:pPr>
            <a:r>
              <a:rPr lang="en-US" altLang="zh-TW" sz="1100" b="1" dirty="0">
                <a:solidFill>
                  <a:srgbClr val="9F3156"/>
                </a:solidFill>
              </a:rPr>
              <a:t>import</a:t>
            </a:r>
            <a:r>
              <a:rPr lang="en-US" altLang="zh-TW" sz="1100" b="1" dirty="0"/>
              <a:t> </a:t>
            </a:r>
            <a:r>
              <a:rPr lang="en-US" altLang="zh-TW" sz="1100" b="1" dirty="0" err="1"/>
              <a:t>javafx.fxml.FXMLLoader</a:t>
            </a:r>
            <a:r>
              <a:rPr lang="en-US" altLang="zh-TW" sz="1100" b="1" dirty="0"/>
              <a:t>;</a:t>
            </a:r>
          </a:p>
          <a:p>
            <a:pPr marL="0" indent="0">
              <a:buNone/>
            </a:pPr>
            <a:r>
              <a:rPr lang="en-US" altLang="zh-TW" sz="1100" b="1" dirty="0">
                <a:solidFill>
                  <a:srgbClr val="9F3156"/>
                </a:solidFill>
              </a:rPr>
              <a:t>import</a:t>
            </a:r>
            <a:r>
              <a:rPr lang="en-US" altLang="zh-TW" sz="1100" b="1" dirty="0"/>
              <a:t> </a:t>
            </a:r>
            <a:r>
              <a:rPr lang="en-US" altLang="zh-TW" sz="1100" b="1" dirty="0" err="1"/>
              <a:t>javafx.scene.Parent</a:t>
            </a:r>
            <a:r>
              <a:rPr lang="en-US" altLang="zh-TW" sz="1100" b="1" dirty="0"/>
              <a:t>;</a:t>
            </a:r>
          </a:p>
          <a:p>
            <a:pPr marL="0" indent="0">
              <a:buNone/>
            </a:pPr>
            <a:r>
              <a:rPr lang="en-US" altLang="zh-TW" sz="1100" b="1" dirty="0">
                <a:solidFill>
                  <a:srgbClr val="9F3156"/>
                </a:solidFill>
              </a:rPr>
              <a:t>import</a:t>
            </a:r>
            <a:r>
              <a:rPr lang="en-US" altLang="zh-TW" sz="1100" b="1" dirty="0"/>
              <a:t> </a:t>
            </a:r>
            <a:r>
              <a:rPr lang="en-US" altLang="zh-TW" sz="1100" b="1" dirty="0" err="1"/>
              <a:t>javafx.scene.Scene</a:t>
            </a:r>
            <a:r>
              <a:rPr lang="en-US" altLang="zh-TW" sz="1100" b="1" dirty="0"/>
              <a:t>;</a:t>
            </a:r>
          </a:p>
          <a:p>
            <a:pPr marL="0" indent="0">
              <a:buNone/>
            </a:pPr>
            <a:r>
              <a:rPr lang="en-US" altLang="zh-TW" sz="1100" b="1" dirty="0">
                <a:solidFill>
                  <a:srgbClr val="9F3156"/>
                </a:solidFill>
              </a:rPr>
              <a:t>import</a:t>
            </a:r>
            <a:r>
              <a:rPr lang="en-US" altLang="zh-TW" sz="1100" b="1" dirty="0"/>
              <a:t> </a:t>
            </a:r>
            <a:r>
              <a:rPr lang="en-US" altLang="zh-TW" sz="1100" b="1" dirty="0" err="1"/>
              <a:t>javafx.stage.Stage</a:t>
            </a:r>
            <a:r>
              <a:rPr lang="en-US" altLang="zh-TW" sz="1100" b="1" dirty="0"/>
              <a:t>;</a:t>
            </a:r>
          </a:p>
          <a:p>
            <a:pPr marL="0" indent="0">
              <a:buNone/>
            </a:pPr>
            <a:endParaRPr lang="zh-TW" altLang="en-US" sz="1100" dirty="0"/>
          </a:p>
          <a:p>
            <a:pPr marL="0" indent="0">
              <a:buNone/>
            </a:pPr>
            <a:r>
              <a:rPr lang="en-US" altLang="zh-TW" sz="1100" b="1" dirty="0">
                <a:solidFill>
                  <a:srgbClr val="9F3156"/>
                </a:solidFill>
              </a:rPr>
              <a:t>public class </a:t>
            </a:r>
            <a:r>
              <a:rPr lang="en-US" altLang="zh-TW" sz="1100" b="1" dirty="0"/>
              <a:t>Main </a:t>
            </a:r>
            <a:r>
              <a:rPr lang="en-US" altLang="zh-TW" sz="1100" b="1" dirty="0">
                <a:solidFill>
                  <a:srgbClr val="9F3156"/>
                </a:solidFill>
              </a:rPr>
              <a:t>extends</a:t>
            </a:r>
            <a:r>
              <a:rPr lang="en-US" altLang="zh-TW" sz="1100" b="1" dirty="0"/>
              <a:t> Application </a:t>
            </a:r>
            <a:r>
              <a:rPr lang="en-US" altLang="zh-TW" sz="1100" b="1" dirty="0" smtClean="0"/>
              <a:t>{</a:t>
            </a:r>
            <a:endParaRPr lang="zh-TW" altLang="en-US" sz="1100" dirty="0"/>
          </a:p>
          <a:p>
            <a:pPr marL="0" indent="0">
              <a:buNone/>
            </a:pPr>
            <a:r>
              <a:rPr lang="en-US" altLang="zh-TW" sz="1100" dirty="0" smtClean="0"/>
              <a:t>    @</a:t>
            </a:r>
            <a:r>
              <a:rPr lang="en-US" altLang="zh-TW" sz="1100" dirty="0"/>
              <a:t>Override</a:t>
            </a:r>
          </a:p>
          <a:p>
            <a:pPr marL="0" indent="0">
              <a:buNone/>
            </a:pPr>
            <a:r>
              <a:rPr lang="en-US" altLang="zh-TW" sz="1100" dirty="0"/>
              <a:t>    </a:t>
            </a:r>
            <a:r>
              <a:rPr lang="en-US" altLang="zh-TW" sz="1100" b="1" dirty="0">
                <a:solidFill>
                  <a:srgbClr val="9F3156"/>
                </a:solidFill>
              </a:rPr>
              <a:t>public void </a:t>
            </a:r>
            <a:r>
              <a:rPr lang="en-US" altLang="zh-TW" sz="1100" b="1" dirty="0"/>
              <a:t>start(Stage </a:t>
            </a:r>
            <a:r>
              <a:rPr lang="en-US" altLang="zh-TW" sz="1100" b="1" dirty="0" err="1">
                <a:solidFill>
                  <a:schemeClr val="accent2">
                    <a:lumMod val="50000"/>
                  </a:schemeClr>
                </a:solidFill>
              </a:rPr>
              <a:t>primaryStage</a:t>
            </a:r>
            <a:r>
              <a:rPr lang="en-US" altLang="zh-TW" sz="1100" b="1" dirty="0"/>
              <a:t>) </a:t>
            </a:r>
            <a:r>
              <a:rPr lang="en-US" altLang="zh-TW" sz="1100" b="1" dirty="0">
                <a:solidFill>
                  <a:srgbClr val="9F3156"/>
                </a:solidFill>
              </a:rPr>
              <a:t>throws</a:t>
            </a:r>
            <a:r>
              <a:rPr lang="en-US" altLang="zh-TW" sz="1100" b="1" dirty="0"/>
              <a:t> Exception{</a:t>
            </a:r>
          </a:p>
          <a:p>
            <a:pPr marL="0" indent="0">
              <a:buNone/>
            </a:pPr>
            <a:r>
              <a:rPr lang="en-US" altLang="zh-TW" sz="1100" dirty="0"/>
              <a:t>        Parent </a:t>
            </a:r>
            <a:r>
              <a:rPr lang="en-US" altLang="zh-TW" sz="1100" dirty="0">
                <a:solidFill>
                  <a:schemeClr val="accent2">
                    <a:lumMod val="50000"/>
                  </a:schemeClr>
                </a:solidFill>
              </a:rPr>
              <a:t>root </a:t>
            </a:r>
            <a:r>
              <a:rPr lang="en-US" altLang="zh-TW" sz="1100" dirty="0"/>
              <a:t>= </a:t>
            </a:r>
            <a:r>
              <a:rPr lang="en-US" altLang="zh-TW" sz="1100" dirty="0" err="1"/>
              <a:t>FXMLLoader.</a:t>
            </a:r>
            <a:r>
              <a:rPr lang="en-US" altLang="zh-TW" sz="1100" i="1" dirty="0" err="1"/>
              <a:t>load</a:t>
            </a:r>
            <a:r>
              <a:rPr lang="en-US" altLang="zh-TW" sz="1100" i="1" dirty="0"/>
              <a:t>(</a:t>
            </a:r>
            <a:r>
              <a:rPr lang="en-US" altLang="zh-TW" sz="1100" i="1" dirty="0" err="1"/>
              <a:t>getClass</a:t>
            </a:r>
            <a:r>
              <a:rPr lang="en-US" altLang="zh-TW" sz="1100" i="1" dirty="0"/>
              <a:t>().</a:t>
            </a:r>
            <a:r>
              <a:rPr lang="en-US" altLang="zh-TW" sz="1100" i="1" dirty="0" err="1"/>
              <a:t>getResource</a:t>
            </a:r>
            <a:r>
              <a:rPr lang="en-US" altLang="zh-TW" sz="1100" i="1" dirty="0"/>
              <a:t>("</a:t>
            </a:r>
            <a:r>
              <a:rPr lang="en-US" altLang="zh-TW" sz="1100" i="1" dirty="0" err="1">
                <a:solidFill>
                  <a:schemeClr val="accent1">
                    <a:lumMod val="50000"/>
                  </a:schemeClr>
                </a:solidFill>
              </a:rPr>
              <a:t>hellofx.fxml</a:t>
            </a:r>
            <a:r>
              <a:rPr lang="en-US" altLang="zh-TW" sz="1100" i="1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altLang="zh-TW" sz="1100" i="1" dirty="0"/>
              <a:t>));</a:t>
            </a:r>
          </a:p>
          <a:p>
            <a:pPr marL="0" indent="0">
              <a:buNone/>
            </a:pPr>
            <a:r>
              <a:rPr lang="en-US" altLang="zh-TW" sz="1100" dirty="0"/>
              <a:t>        </a:t>
            </a:r>
            <a:r>
              <a:rPr lang="en-US" altLang="zh-TW" sz="1100" dirty="0" err="1">
                <a:solidFill>
                  <a:schemeClr val="accent2">
                    <a:lumMod val="50000"/>
                  </a:schemeClr>
                </a:solidFill>
              </a:rPr>
              <a:t>primaryStage</a:t>
            </a:r>
            <a:r>
              <a:rPr lang="en-US" altLang="zh-TW" sz="1100" dirty="0" err="1"/>
              <a:t>.setTitle</a:t>
            </a:r>
            <a:r>
              <a:rPr lang="en-US" altLang="zh-TW" sz="1100" dirty="0"/>
              <a:t>(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</a:rPr>
              <a:t>"Hello World"</a:t>
            </a:r>
            <a:r>
              <a:rPr lang="en-US" altLang="zh-TW" sz="1100" dirty="0"/>
              <a:t>);</a:t>
            </a:r>
          </a:p>
          <a:p>
            <a:pPr marL="0" indent="0">
              <a:buNone/>
            </a:pPr>
            <a:r>
              <a:rPr lang="en-US" altLang="zh-TW" sz="1100" dirty="0"/>
              <a:t>        </a:t>
            </a:r>
            <a:r>
              <a:rPr lang="en-US" altLang="zh-TW" sz="1100" dirty="0" err="1">
                <a:solidFill>
                  <a:schemeClr val="accent2">
                    <a:lumMod val="50000"/>
                  </a:schemeClr>
                </a:solidFill>
              </a:rPr>
              <a:t>primaryStage</a:t>
            </a:r>
            <a:r>
              <a:rPr lang="en-US" altLang="zh-TW" sz="1100" dirty="0" err="1"/>
              <a:t>.setScene</a:t>
            </a:r>
            <a:r>
              <a:rPr lang="en-US" altLang="zh-TW" sz="1100" dirty="0"/>
              <a:t>(</a:t>
            </a:r>
            <a:r>
              <a:rPr lang="en-US" altLang="zh-TW" sz="1100" b="1" dirty="0">
                <a:solidFill>
                  <a:srgbClr val="9F3156"/>
                </a:solidFill>
              </a:rPr>
              <a:t>new</a:t>
            </a:r>
            <a:r>
              <a:rPr lang="en-US" altLang="zh-TW" sz="1100" b="1" dirty="0"/>
              <a:t> </a:t>
            </a:r>
            <a:r>
              <a:rPr lang="en-US" altLang="zh-TW" sz="1100" b="1" dirty="0">
                <a:solidFill>
                  <a:schemeClr val="accent2">
                    <a:lumMod val="50000"/>
                  </a:schemeClr>
                </a:solidFill>
              </a:rPr>
              <a:t>Scene</a:t>
            </a:r>
            <a:r>
              <a:rPr lang="en-US" altLang="zh-TW" sz="1100" b="1" dirty="0"/>
              <a:t>(root, 400, 300));</a:t>
            </a:r>
          </a:p>
          <a:p>
            <a:pPr marL="0" indent="0">
              <a:buNone/>
            </a:pPr>
            <a:r>
              <a:rPr lang="en-US" altLang="zh-TW" sz="1100" dirty="0"/>
              <a:t>        </a:t>
            </a:r>
            <a:r>
              <a:rPr lang="en-US" altLang="zh-TW" sz="1100" dirty="0" err="1">
                <a:solidFill>
                  <a:schemeClr val="accent2">
                    <a:lumMod val="50000"/>
                  </a:schemeClr>
                </a:solidFill>
              </a:rPr>
              <a:t>primaryStage</a:t>
            </a:r>
            <a:r>
              <a:rPr lang="en-US" altLang="zh-TW" sz="1100" dirty="0" err="1"/>
              <a:t>.show</a:t>
            </a:r>
            <a:r>
              <a:rPr lang="en-US" altLang="zh-TW" sz="1100" dirty="0"/>
              <a:t>();</a:t>
            </a:r>
          </a:p>
          <a:p>
            <a:pPr marL="0" indent="0">
              <a:buNone/>
            </a:pPr>
            <a:r>
              <a:rPr lang="zh-TW" altLang="en-US" sz="1100" dirty="0"/>
              <a:t>    </a:t>
            </a:r>
            <a:r>
              <a:rPr lang="en-US" altLang="zh-TW" sz="1100" dirty="0" smtClean="0"/>
              <a:t>}</a:t>
            </a:r>
            <a:endParaRPr lang="zh-TW" altLang="en-US" sz="1100" dirty="0"/>
          </a:p>
          <a:p>
            <a:pPr marL="0" indent="0">
              <a:buNone/>
            </a:pPr>
            <a:r>
              <a:rPr lang="en-US" altLang="zh-TW" sz="1100" dirty="0"/>
              <a:t>    </a:t>
            </a:r>
            <a:r>
              <a:rPr lang="en-US" altLang="zh-TW" sz="1100" b="1" dirty="0">
                <a:solidFill>
                  <a:srgbClr val="9F3156"/>
                </a:solidFill>
              </a:rPr>
              <a:t>public static void </a:t>
            </a:r>
            <a:r>
              <a:rPr lang="en-US" altLang="zh-TW" sz="1100" b="1" dirty="0"/>
              <a:t>main(String[] </a:t>
            </a:r>
            <a:r>
              <a:rPr lang="en-US" altLang="zh-TW" sz="1100" b="1" dirty="0" err="1">
                <a:solidFill>
                  <a:schemeClr val="accent2">
                    <a:lumMod val="50000"/>
                  </a:schemeClr>
                </a:solidFill>
              </a:rPr>
              <a:t>args</a:t>
            </a:r>
            <a:r>
              <a:rPr lang="en-US" altLang="zh-TW" sz="1100" b="1" dirty="0"/>
              <a:t>) {</a:t>
            </a:r>
          </a:p>
          <a:p>
            <a:pPr marL="0" indent="0">
              <a:buNone/>
            </a:pPr>
            <a:r>
              <a:rPr lang="en-US" altLang="zh-TW" sz="1100" dirty="0"/>
              <a:t>        </a:t>
            </a:r>
            <a:r>
              <a:rPr lang="en-US" altLang="zh-TW" sz="1100" i="1" dirty="0"/>
              <a:t>launch(</a:t>
            </a:r>
            <a:r>
              <a:rPr lang="en-US" altLang="zh-TW" sz="1100" i="1" dirty="0" err="1"/>
              <a:t>args</a:t>
            </a:r>
            <a:r>
              <a:rPr lang="en-US" altLang="zh-TW" sz="1100" i="1" dirty="0"/>
              <a:t>);</a:t>
            </a:r>
          </a:p>
          <a:p>
            <a:pPr marL="0" indent="0">
              <a:buNone/>
            </a:pPr>
            <a:r>
              <a:rPr lang="zh-TW" altLang="en-US" sz="1100" dirty="0"/>
              <a:t>    </a:t>
            </a:r>
            <a:r>
              <a:rPr lang="en-US" altLang="zh-TW" sz="1100" dirty="0"/>
              <a:t>}</a:t>
            </a:r>
          </a:p>
          <a:p>
            <a:pPr marL="0" indent="0">
              <a:buNone/>
            </a:pPr>
            <a:r>
              <a:rPr lang="en-US" altLang="zh-TW" sz="1100" dirty="0"/>
              <a:t>}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896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Step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1" y="1804959"/>
            <a:ext cx="3146540" cy="52442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685" y="3219034"/>
            <a:ext cx="2238375" cy="1352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95207" y="4272742"/>
            <a:ext cx="1105593" cy="154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04015" y="4788131"/>
            <a:ext cx="174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刷新後才會出</a:t>
            </a:r>
            <a:r>
              <a:rPr lang="zh-TW" altLang="en-US" dirty="0">
                <a:solidFill>
                  <a:srgbClr val="FF0000"/>
                </a:solidFill>
              </a:rPr>
              <a:t>現</a:t>
            </a:r>
          </a:p>
        </p:txBody>
      </p:sp>
    </p:spTree>
    <p:extLst>
      <p:ext uri="{BB962C8B-B14F-4D97-AF65-F5344CB8AC3E}">
        <p14:creationId xmlns:p14="http://schemas.microsoft.com/office/powerpoint/2010/main" val="226097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zh-TW" altLang="en-US" dirty="0"/>
              <a:t>測試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Step 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310" b="15012"/>
          <a:stretch/>
        </p:blipFill>
        <p:spPr>
          <a:xfrm>
            <a:off x="480473" y="2581403"/>
            <a:ext cx="5236346" cy="369809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8200" y="1681358"/>
            <a:ext cx="10767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this line in VM arguments:</a:t>
            </a:r>
          </a:p>
          <a:p>
            <a:r>
              <a:rPr lang="en-US" altLang="zh-TW" dirty="0" smtClean="0"/>
              <a:t>	</a:t>
            </a:r>
            <a:r>
              <a:rPr lang="en-US" altLang="zh-TW" dirty="0"/>
              <a:t>--module-path </a:t>
            </a:r>
            <a:r>
              <a:rPr lang="en-US" altLang="zh-TW" dirty="0">
                <a:solidFill>
                  <a:srgbClr val="FF0000"/>
                </a:solidFill>
              </a:rPr>
              <a:t>"D:\Java\class\javafx-sdk-13.0.1\lib" </a:t>
            </a:r>
            <a:r>
              <a:rPr lang="en-US" altLang="zh-TW" dirty="0"/>
              <a:t>--add-modules </a:t>
            </a:r>
            <a:r>
              <a:rPr lang="en-US" altLang="zh-TW" dirty="0" err="1"/>
              <a:t>javafx.controls,javafx.fxml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*change this path to yours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49" y="2419914"/>
            <a:ext cx="5344477" cy="430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Step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9725544" cy="4768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9848" y="2093976"/>
            <a:ext cx="251876" cy="266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6209885" y="3703320"/>
            <a:ext cx="3416254" cy="2896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63030" y="1786199"/>
            <a:ext cx="71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74667" y="4648548"/>
            <a:ext cx="71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結果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6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978201c3_0_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JavaFX</a:t>
            </a:r>
            <a:r>
              <a:rPr lang="zh-TW" altLang="en-US" dirty="0" smtClean="0"/>
              <a:t> 下載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212" name="Google Shape;212;g63978201c3_0_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US" sz="2200" dirty="0" smtClean="0"/>
              <a:t>JavaFX 13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US" altLang="zh-TW" sz="2400" dirty="0">
                <a:hlinkClick r:id="rId3"/>
              </a:rPr>
              <a:t>https://openjfx.io</a:t>
            </a:r>
            <a:r>
              <a:rPr lang="en-US" altLang="zh-TW" sz="2400" dirty="0" smtClean="0">
                <a:hlinkClick r:id="rId3"/>
              </a:rPr>
              <a:t>/</a:t>
            </a:r>
            <a:endParaRPr lang="en-US" altLang="zh-TW" sz="2400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endParaRPr lang="en-US" sz="2200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endParaRPr lang="en-US" sz="22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16" y="3217926"/>
            <a:ext cx="10686600" cy="33318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52502" y="5469775"/>
            <a:ext cx="1388225" cy="565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5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JavaFX 13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1" y="2186899"/>
            <a:ext cx="8753649" cy="45309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5716" y="2560320"/>
            <a:ext cx="706582" cy="25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849985" y="4109258"/>
            <a:ext cx="706582" cy="25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68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JavaFX 13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54591"/>
            <a:ext cx="6855056" cy="40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altLang="zh-TW" dirty="0"/>
              <a:t>Scene </a:t>
            </a:r>
            <a:r>
              <a:rPr lang="en-US" altLang="zh-TW" dirty="0" smtClean="0"/>
              <a:t>Builder</a:t>
            </a:r>
            <a:r>
              <a:rPr lang="zh-TW" altLang="en-US" dirty="0" smtClean="0"/>
              <a:t> 下載 </a:t>
            </a:r>
            <a:r>
              <a:rPr lang="en-US" altLang="zh-TW" dirty="0" smtClean="0"/>
              <a:t>(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40" y="3161382"/>
            <a:ext cx="9949815" cy="3426852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Scene Builder for Java 11</a:t>
            </a:r>
          </a:p>
          <a:p>
            <a:r>
              <a:rPr lang="en-US" altLang="zh-TW" dirty="0">
                <a:hlinkClick r:id="rId3"/>
              </a:rPr>
              <a:t>https://gluonhq.com/products/scene-builder/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601200" y="4588625"/>
            <a:ext cx="773084" cy="286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03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Scene Builder</a:t>
            </a:r>
            <a:r>
              <a:rPr lang="zh-TW" altLang="en-US" dirty="0" smtClean="0"/>
              <a:t> 安裝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Step 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3" y="2477193"/>
            <a:ext cx="9972675" cy="381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44247" y="5885412"/>
            <a:ext cx="1039091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009206" y="6458989"/>
            <a:ext cx="379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預設儲存位置 </a:t>
            </a:r>
            <a:r>
              <a:rPr lang="en-US" altLang="zh-TW" dirty="0">
                <a:solidFill>
                  <a:srgbClr val="FF0000"/>
                </a:solidFill>
              </a:rPr>
              <a:t>C:\Program Files\</a:t>
            </a:r>
            <a:r>
              <a:rPr lang="en-US" altLang="zh-TW" dirty="0" err="1">
                <a:solidFill>
                  <a:srgbClr val="FF0000"/>
                </a:solidFill>
              </a:rPr>
              <a:t>SceneBuilder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7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User Library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/>
              <a:t>Step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53470" y="1755648"/>
            <a:ext cx="10058400" cy="4050792"/>
          </a:xfrm>
        </p:spPr>
        <p:txBody>
          <a:bodyPr/>
          <a:lstStyle/>
          <a:p>
            <a:r>
              <a:rPr lang="en-US" altLang="zh-TW" b="1" dirty="0"/>
              <a:t>Window</a:t>
            </a:r>
            <a:r>
              <a:rPr lang="en-US" altLang="zh-TW" dirty="0"/>
              <a:t> -&gt; </a:t>
            </a:r>
            <a:r>
              <a:rPr lang="en-US" altLang="zh-TW" b="1" dirty="0"/>
              <a:t>Preferences</a:t>
            </a:r>
            <a:r>
              <a:rPr lang="en-US" altLang="zh-TW" dirty="0"/>
              <a:t> -&gt; </a:t>
            </a:r>
            <a:r>
              <a:rPr lang="en-US" altLang="zh-TW" b="1" dirty="0"/>
              <a:t>Java</a:t>
            </a:r>
            <a:r>
              <a:rPr lang="en-US" altLang="zh-TW" dirty="0"/>
              <a:t> -&gt; </a:t>
            </a:r>
            <a:r>
              <a:rPr lang="en-US" altLang="zh-TW" b="1" dirty="0"/>
              <a:t>Build Path </a:t>
            </a:r>
            <a:r>
              <a:rPr lang="en-US" altLang="zh-TW" dirty="0"/>
              <a:t>-&gt; </a:t>
            </a:r>
            <a:r>
              <a:rPr lang="en-US" altLang="zh-TW" b="1" dirty="0"/>
              <a:t>User Libraries </a:t>
            </a:r>
            <a:r>
              <a:rPr lang="en-US" altLang="zh-TW" dirty="0"/>
              <a:t>-&gt; </a:t>
            </a:r>
            <a:r>
              <a:rPr lang="en-US" altLang="zh-TW" b="1" dirty="0"/>
              <a:t>New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6" y="2402924"/>
            <a:ext cx="4996122" cy="41787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57" y="2269796"/>
            <a:ext cx="5292713" cy="46962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79171" y="3940233"/>
            <a:ext cx="673331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697883" y="3607724"/>
            <a:ext cx="745375" cy="173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72814" y="4031673"/>
            <a:ext cx="2325069" cy="17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541839" y="4534281"/>
            <a:ext cx="3375245" cy="1008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820739" y="3971297"/>
            <a:ext cx="159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Javafx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下載位置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9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e(</a:t>
            </a:r>
            <a:r>
              <a:rPr lang="en-US" altLang="zh-TW" dirty="0" err="1"/>
              <a:t>fx</a:t>
            </a:r>
            <a:r>
              <a:rPr lang="en-US" altLang="zh-TW" dirty="0"/>
              <a:t>)</a:t>
            </a:r>
            <a:r>
              <a:rPr lang="en-US" altLang="zh-TW" dirty="0" err="1"/>
              <a:t>clipse</a:t>
            </a:r>
            <a:r>
              <a:rPr lang="en-US" altLang="zh-TW" dirty="0"/>
              <a:t> plugin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/>
              <a:t>Step 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0257" b="44878"/>
          <a:stretch/>
        </p:blipFill>
        <p:spPr>
          <a:xfrm>
            <a:off x="-27001" y="2498097"/>
            <a:ext cx="4446602" cy="30845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12" y="1764791"/>
            <a:ext cx="3686294" cy="47640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49767" y="2443942"/>
            <a:ext cx="789709" cy="160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083202" y="2443942"/>
            <a:ext cx="224444" cy="171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19595" y="3357201"/>
            <a:ext cx="404553" cy="171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59286" y="2370348"/>
            <a:ext cx="36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49134" y="2344208"/>
            <a:ext cx="36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186866" y="3289087"/>
            <a:ext cx="36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166" y="1973328"/>
            <a:ext cx="3571249" cy="43469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422467" y="5503333"/>
            <a:ext cx="15043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11022950" y="6036733"/>
            <a:ext cx="466317" cy="258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JavaFX scene </a:t>
            </a:r>
            <a:r>
              <a:rPr lang="en-US" altLang="zh-TW" dirty="0" smtClean="0"/>
              <a:t>builder–Step 4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717" y="1660188"/>
            <a:ext cx="10058400" cy="4050792"/>
          </a:xfrm>
        </p:spPr>
        <p:txBody>
          <a:bodyPr/>
          <a:lstStyle/>
          <a:p>
            <a:r>
              <a:rPr lang="en-US" altLang="zh-TW" b="1" dirty="0"/>
              <a:t>Window</a:t>
            </a:r>
            <a:r>
              <a:rPr lang="en-US" altLang="zh-TW" dirty="0"/>
              <a:t> -&gt; </a:t>
            </a:r>
            <a:r>
              <a:rPr lang="en-US" altLang="zh-TW" b="1" dirty="0"/>
              <a:t>Preferences </a:t>
            </a:r>
            <a:r>
              <a:rPr lang="en-US" altLang="zh-TW" dirty="0"/>
              <a:t>-&gt; </a:t>
            </a:r>
            <a:r>
              <a:rPr lang="en-US" altLang="zh-TW" b="1" dirty="0"/>
              <a:t>JavaFX</a:t>
            </a:r>
            <a:r>
              <a:rPr lang="en-US" altLang="zh-TW" dirty="0"/>
              <a:t> -&gt; Browse Scene Builder executable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9" y="2268543"/>
            <a:ext cx="5948314" cy="44730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54" y="2194628"/>
            <a:ext cx="5267089" cy="40316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65171" y="2718262"/>
            <a:ext cx="457200" cy="207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56241" y="5652654"/>
            <a:ext cx="905810" cy="159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2525" y="3374762"/>
            <a:ext cx="3759846" cy="201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838007" y="6508864"/>
            <a:ext cx="598517" cy="130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634451" y="2867891"/>
            <a:ext cx="448888" cy="116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802031" y="3269532"/>
            <a:ext cx="2632914" cy="88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929493" y="3773979"/>
            <a:ext cx="975911" cy="131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266218" y="5968538"/>
            <a:ext cx="793032" cy="191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4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木刻字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247</Words>
  <Application>Microsoft Office PowerPoint</Application>
  <PresentationFormat>寬螢幕</PresentationFormat>
  <Paragraphs>59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Noto Sans Symbols</vt:lpstr>
      <vt:lpstr>Rockwell</vt:lpstr>
      <vt:lpstr>新細明體</vt:lpstr>
      <vt:lpstr>Arial</vt:lpstr>
      <vt:lpstr>Calibri</vt:lpstr>
      <vt:lpstr>木刻字型</vt:lpstr>
      <vt:lpstr>計算機實習</vt:lpstr>
      <vt:lpstr>JavaFX 下載  (套件)</vt:lpstr>
      <vt:lpstr>JavaFX 13</vt:lpstr>
      <vt:lpstr>JavaFX 13</vt:lpstr>
      <vt:lpstr>Scene Builder 下載 (介面)</vt:lpstr>
      <vt:lpstr>Scene Builder 安裝 – Step 1</vt:lpstr>
      <vt:lpstr>Create User Library– Step 2</vt:lpstr>
      <vt:lpstr>Install e(fx)clipse plugin– Step 3</vt:lpstr>
      <vt:lpstr>Install JavaFX scene builder–Step 4</vt:lpstr>
      <vt:lpstr>測試 – Step 1 添加套件入專案</vt:lpstr>
      <vt:lpstr>測試 – Step 2  開啟scene builder</vt:lpstr>
      <vt:lpstr>測試 – Step 3</vt:lpstr>
      <vt:lpstr>Main.java</vt:lpstr>
      <vt:lpstr>測試 – Step 4</vt:lpstr>
      <vt:lpstr>測試 – Step 5</vt:lpstr>
      <vt:lpstr>測試 – Step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02</dc:title>
  <dc:creator>user</dc:creator>
  <cp:lastModifiedBy>冠宏 林</cp:lastModifiedBy>
  <cp:revision>390</cp:revision>
  <dcterms:created xsi:type="dcterms:W3CDTF">2019-09-17T01:59:49Z</dcterms:created>
  <dcterms:modified xsi:type="dcterms:W3CDTF">2020-01-15T06:06:23Z</dcterms:modified>
</cp:coreProperties>
</file>