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257" r:id="rId3"/>
    <p:sldId id="321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170"/>
  </p:normalViewPr>
  <p:slideViewPr>
    <p:cSldViewPr snapToGrid="0" snapToObjects="1">
      <p:cViewPr varScale="1">
        <p:scale>
          <a:sx n="82" d="100"/>
          <a:sy n="82" d="100"/>
        </p:scale>
        <p:origin x="2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2020/11/3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could be included for your mid-term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Reminder: midterm project proposal on </a:t>
            </a:r>
            <a:r>
              <a:rPr lang="en-US" b="1" dirty="0"/>
              <a:t>11/10</a:t>
            </a:r>
          </a:p>
          <a:p>
            <a:pPr lvl="1"/>
            <a:r>
              <a:rPr lang="en-US" dirty="0"/>
              <a:t>Each team has 5 minutes</a:t>
            </a:r>
          </a:p>
          <a:p>
            <a:r>
              <a:rPr lang="en-US" dirty="0"/>
              <a:t>If you want to apply ML on certain topic, the presentation may include (but not limit to)</a:t>
            </a:r>
          </a:p>
          <a:p>
            <a:pPr lvl="1"/>
            <a:r>
              <a:rPr lang="en-US" dirty="0"/>
              <a:t>Introduction</a:t>
            </a:r>
          </a:p>
          <a:p>
            <a:pPr lvl="2"/>
            <a:r>
              <a:rPr lang="en-US" dirty="0"/>
              <a:t>Background knowledge</a:t>
            </a:r>
          </a:p>
          <a:p>
            <a:pPr lvl="2"/>
            <a:r>
              <a:rPr lang="en-US" dirty="0"/>
              <a:t>The motivation of your project</a:t>
            </a:r>
          </a:p>
          <a:p>
            <a:pPr lvl="2"/>
            <a:r>
              <a:rPr lang="en-US" dirty="0"/>
              <a:t>The overall vision/goal of your project</a:t>
            </a:r>
          </a:p>
          <a:p>
            <a:pPr lvl="1"/>
            <a:r>
              <a:rPr lang="en-US" dirty="0"/>
              <a:t>Dataset</a:t>
            </a:r>
          </a:p>
          <a:p>
            <a:pPr lvl="2"/>
            <a:r>
              <a:rPr lang="en-US" dirty="0"/>
              <a:t>What is your target dataset</a:t>
            </a:r>
          </a:p>
          <a:p>
            <a:pPr lvl="2"/>
            <a:r>
              <a:rPr lang="en-US" dirty="0"/>
              <a:t>How to collect the dataset</a:t>
            </a:r>
          </a:p>
          <a:p>
            <a:pPr lvl="1"/>
            <a:r>
              <a:rPr lang="en-US" dirty="0"/>
              <a:t>Current progress</a:t>
            </a:r>
          </a:p>
          <a:p>
            <a:pPr lvl="2"/>
            <a:r>
              <a:rPr lang="en-US" dirty="0"/>
              <a:t>E.g., naïve method(s) as baseline solution(s)</a:t>
            </a:r>
          </a:p>
          <a:p>
            <a:pPr lvl="1"/>
            <a:r>
              <a:rPr lang="en-US" dirty="0"/>
              <a:t>A plan/schedule for the following weeks</a:t>
            </a:r>
          </a:p>
          <a:p>
            <a:pPr lvl="1"/>
            <a:r>
              <a:rPr lang="en-US" dirty="0"/>
              <a:t>What do you expect to accomplish by the end of the semester</a:t>
            </a:r>
          </a:p>
          <a:p>
            <a:r>
              <a:rPr lang="en-US" dirty="0"/>
              <a:t>If you want to develop a new method, you may include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Current ideas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5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223-6DAE-CF4B-A8E9-2926F3FD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54F6-7591-B740-92A9-09D4BC89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exist two different forms of cross entropy loss?</a:t>
            </a:r>
          </a:p>
          <a:p>
            <a:r>
              <a:rPr lang="en-US" dirty="0"/>
              <a:t>How to apply logistic regression on multi-class classification?</a:t>
            </a:r>
          </a:p>
          <a:p>
            <a:r>
              <a:rPr lang="en-US" dirty="0"/>
              <a:t>What is ROC curve and its advantages/disadvantages?</a:t>
            </a:r>
          </a:p>
          <a:p>
            <a:r>
              <a:rPr lang="en-TW" dirty="0"/>
              <a:t>Explain precision and recall</a:t>
            </a:r>
          </a:p>
          <a:p>
            <a:r>
              <a:rPr lang="en-TW" dirty="0"/>
              <a:t>Why F1 score takes harmonic mean of precision and recall?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9FC1-B7C5-244C-9ABE-86CBD4CD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5F014-1149-C848-8AF3-ED3625AF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1D36-4C92-A84D-A0E5-2038FD91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9E02-5D4C-C944-B63F-FF5427FA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Explain sensitivity and specificity</a:t>
            </a:r>
          </a:p>
          <a:p>
            <a:r>
              <a:rPr lang="en-TW" dirty="0"/>
              <a:t>Explain multi-class classification vs multi-label classification</a:t>
            </a:r>
          </a:p>
          <a:p>
            <a:r>
              <a:rPr lang="en-TW" dirty="0"/>
              <a:t>Explain MacroF1, MicroF1, WeightedF1, and SamplesF1 scores</a:t>
            </a:r>
          </a:p>
          <a:p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12F3-30ED-1646-94D0-EEBBAFF2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E34B8-0FCA-1C41-A4D3-3FCE1D0F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191</Words>
  <Application>Microsoft Macintosh PowerPoint</Application>
  <PresentationFormat>Custom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1_Office Theme</vt:lpstr>
      <vt:lpstr>What could be included for your mid-term presentation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陳弘軒 (hhchen)</cp:lastModifiedBy>
  <cp:revision>160</cp:revision>
  <dcterms:modified xsi:type="dcterms:W3CDTF">2020-11-03T01:17:15Z</dcterms:modified>
</cp:coreProperties>
</file>