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2" r:id="rId2"/>
    <p:sldId id="330" r:id="rId3"/>
    <p:sldId id="323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/>
    <p:restoredTop sz="92445"/>
  </p:normalViewPr>
  <p:slideViewPr>
    <p:cSldViewPr snapToGrid="0" snapToObjects="1">
      <p:cViewPr varScale="1">
        <p:scale>
          <a:sx n="79" d="100"/>
          <a:sy n="79" d="100"/>
        </p:scale>
        <p:origin x="21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2020/12/14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similarities and differences between traditional supervised learning and deep supervised learning</a:t>
            </a:r>
          </a:p>
          <a:p>
            <a:r>
              <a:rPr lang="en-US" dirty="0"/>
              <a:t>How to train a deep feedforward neural network?</a:t>
            </a:r>
          </a:p>
          <a:p>
            <a:r>
              <a:rPr lang="en-US" dirty="0"/>
              <a:t>What is “vanishing gradient”?</a:t>
            </a:r>
          </a:p>
          <a:p>
            <a:r>
              <a:rPr lang="en-US" dirty="0"/>
              <a:t>What is RELU?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752B-74CD-B347-9AA9-B3C0B515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DNN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351C-9B03-B240-90BE-76129AFA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a network by backpropagation</a:t>
            </a:r>
          </a:p>
          <a:p>
            <a:r>
              <a:rPr lang="en-US" dirty="0"/>
              <a:t>When networks become “deep”, simple SGD may be problematic, because of vanishing and exploding gradient</a:t>
            </a:r>
          </a:p>
          <a:p>
            <a:r>
              <a:rPr lang="en-US" dirty="0"/>
              <a:t>Many techniques were proposed to (partially) solve the problem to accelerate learning</a:t>
            </a:r>
          </a:p>
          <a:p>
            <a:pPr lvl="1"/>
            <a:r>
              <a:rPr lang="en-US" dirty="0"/>
              <a:t>Weight initialization</a:t>
            </a:r>
          </a:p>
          <a:p>
            <a:pPr lvl="1"/>
            <a:r>
              <a:rPr lang="en-US" dirty="0"/>
              <a:t>Activation function design</a:t>
            </a:r>
          </a:p>
          <a:p>
            <a:pPr lvl="1"/>
            <a:r>
              <a:rPr lang="en-US" dirty="0"/>
              <a:t>Optimizer design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CB24C-041A-7B42-8A38-BD1E5407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12/14/20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0F06-9A45-574C-ACDC-C470E685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AE36-2283-0443-A77B-D49A6AF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8D44-7994-D349-B6FC-FB7A2DFD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2275841"/>
            <a:ext cx="11704320" cy="6998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should submit three pieces</a:t>
            </a:r>
          </a:p>
          <a:p>
            <a:pPr lvl="1"/>
            <a:r>
              <a:rPr lang="en-US" dirty="0"/>
              <a:t>A project report</a:t>
            </a:r>
          </a:p>
          <a:p>
            <a:pPr lvl="2"/>
            <a:r>
              <a:rPr lang="en-US" dirty="0"/>
              <a:t>Better follow the standard paper format</a:t>
            </a:r>
          </a:p>
          <a:p>
            <a:pPr lvl="1"/>
            <a:r>
              <a:rPr lang="en-US" dirty="0"/>
              <a:t>The presentation slides</a:t>
            </a:r>
          </a:p>
          <a:p>
            <a:pPr lvl="1"/>
            <a:r>
              <a:rPr lang="en-US" dirty="0"/>
              <a:t>A single compressed file containing source code with instructions describing how to run it</a:t>
            </a:r>
          </a:p>
          <a:p>
            <a:r>
              <a:rPr lang="en-US" dirty="0"/>
              <a:t>Presentation date: 1/5</a:t>
            </a:r>
          </a:p>
          <a:p>
            <a:r>
              <a:rPr lang="en-US" dirty="0"/>
              <a:t>Final project report due: 1/11 (23:59:59)</a:t>
            </a:r>
          </a:p>
          <a:p>
            <a:pPr lvl="1"/>
            <a:r>
              <a:rPr lang="en-US" dirty="0"/>
              <a:t>You may still update your results after presentation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C7B8-2520-0E4F-9EDB-42FA71A8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83AAF-2273-F34D-9922-6F6817B4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143</Words>
  <Application>Microsoft Macintosh PowerPoint</Application>
  <PresentationFormat>Custom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1_Office Theme</vt:lpstr>
      <vt:lpstr>Review quizzes</vt:lpstr>
      <vt:lpstr>Summary of DNN techniques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Microsoft Office User</cp:lastModifiedBy>
  <cp:revision>216</cp:revision>
  <dcterms:modified xsi:type="dcterms:W3CDTF">2020-12-14T05:51:45Z</dcterms:modified>
</cp:coreProperties>
</file>