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2" r:id="rId2"/>
    <p:sldId id="329" r:id="rId3"/>
    <p:sldId id="330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/>
    <p:restoredTop sz="92424"/>
  </p:normalViewPr>
  <p:slideViewPr>
    <p:cSldViewPr snapToGrid="0" snapToObjects="1">
      <p:cViewPr varScale="1">
        <p:scale>
          <a:sx n="79" d="100"/>
          <a:sy n="79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2020/12/22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gradient exploding and how to avoid it?</a:t>
            </a:r>
          </a:p>
          <a:p>
            <a:r>
              <a:rPr lang="en-US" dirty="0"/>
              <a:t>What is batch normalization?</a:t>
            </a:r>
          </a:p>
          <a:p>
            <a:r>
              <a:rPr lang="en-US" dirty="0"/>
              <a:t>Describe possible strategies to prevent overfitting in deep learning</a:t>
            </a:r>
          </a:p>
          <a:p>
            <a:r>
              <a:rPr lang="en-US" dirty="0"/>
              <a:t>What is a convolution?</a:t>
            </a:r>
          </a:p>
          <a:p>
            <a:r>
              <a:rPr lang="en-US" dirty="0"/>
              <a:t>Explain convolution layer in CNN</a:t>
            </a:r>
          </a:p>
          <a:p>
            <a:r>
              <a:rPr lang="en-US" dirty="0"/>
              <a:t>Explain pooling layer in CNN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042E-7196-9B45-BBCE-E63F45EC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Integrate SE block into existing network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EF0D3-22C3-3F4E-84C2-2AD07A09E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240" y="5658295"/>
                <a:ext cx="11704320" cy="32097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 block outputs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maps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Recalibrate the feature map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original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recalibrated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original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EF0D3-22C3-3F4E-84C2-2AD07A09E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5658295"/>
                <a:ext cx="11704320" cy="3209754"/>
              </a:xfrm>
              <a:blipFill>
                <a:blip r:embed="rId2"/>
                <a:stretch>
                  <a:fillRect l="-1844" t="-5512" b="-157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26FF0-6D02-4C4A-9EC0-870B3293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12/22/20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525C-6DCF-AF4A-B73D-A8398A5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37E6E1-306B-2445-8203-60089576C6FF}"/>
              </a:ext>
            </a:extLst>
          </p:cNvPr>
          <p:cNvGrpSpPr/>
          <p:nvPr/>
        </p:nvGrpSpPr>
        <p:grpSpPr>
          <a:xfrm>
            <a:off x="650240" y="2798399"/>
            <a:ext cx="1640158" cy="1543107"/>
            <a:chOff x="457200" y="1600200"/>
            <a:chExt cx="1153236" cy="1084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747D0D-EFF3-A742-93B8-EDF756C34525}"/>
                </a:ext>
              </a:extLst>
            </p:cNvPr>
            <p:cNvSpPr/>
            <p:nvPr/>
          </p:nvSpPr>
          <p:spPr>
            <a:xfrm>
              <a:off x="457200" y="1600200"/>
              <a:ext cx="696036" cy="62779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2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B52E2B-8338-994E-9225-CA29BDCA91F6}"/>
                </a:ext>
              </a:extLst>
            </p:cNvPr>
            <p:cNvSpPr/>
            <p:nvPr/>
          </p:nvSpPr>
          <p:spPr>
            <a:xfrm>
              <a:off x="609600" y="1752600"/>
              <a:ext cx="696036" cy="62779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2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BCD8C8-3E52-C541-AE0A-C800A43C67F5}"/>
                </a:ext>
              </a:extLst>
            </p:cNvPr>
            <p:cNvSpPr/>
            <p:nvPr/>
          </p:nvSpPr>
          <p:spPr>
            <a:xfrm>
              <a:off x="762000" y="1905000"/>
              <a:ext cx="696036" cy="62779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2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AB881E-16F4-A04E-AEC0-EAA1A7CC8374}"/>
                </a:ext>
              </a:extLst>
            </p:cNvPr>
            <p:cNvSpPr/>
            <p:nvPr/>
          </p:nvSpPr>
          <p:spPr>
            <a:xfrm>
              <a:off x="914400" y="2057400"/>
              <a:ext cx="696036" cy="62779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2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7DFBEA-09B4-B444-A880-839E61844C7B}"/>
              </a:ext>
            </a:extLst>
          </p:cNvPr>
          <p:cNvSpPr txBox="1"/>
          <p:nvPr/>
        </p:nvSpPr>
        <p:spPr>
          <a:xfrm>
            <a:off x="378495" y="4468510"/>
            <a:ext cx="228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Original feature maps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F3CDDA-5810-1648-B03D-219ABFDE16F1}"/>
              </a:ext>
            </a:extLst>
          </p:cNvPr>
          <p:cNvSpPr/>
          <p:nvPr/>
        </p:nvSpPr>
        <p:spPr>
          <a:xfrm>
            <a:off x="3979081" y="2905155"/>
            <a:ext cx="1902195" cy="574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13" b="1" dirty="0"/>
              <a:t>SE block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40699A-D411-5040-B641-0FED946724E0}"/>
                  </a:ext>
                </a:extLst>
              </p:cNvPr>
              <p:cNvSpPr txBox="1"/>
              <p:nvPr/>
            </p:nvSpPr>
            <p:spPr>
              <a:xfrm>
                <a:off x="7672497" y="3603923"/>
                <a:ext cx="522899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40699A-D411-5040-B641-0FED94672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497" y="3603923"/>
                <a:ext cx="5228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AC56C5-027A-7448-B7B9-E7A93614845F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2290398" y="3865533"/>
            <a:ext cx="5382099" cy="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B73BE7-6C93-EA44-98EA-3BF07476151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290398" y="3192397"/>
            <a:ext cx="1688683" cy="70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6FAE9F-3291-684D-9F8B-CF1BCD15FF0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81276" y="3192397"/>
            <a:ext cx="1791221" cy="6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03EBA2-C727-EA45-9D74-054DC6F39C24}"/>
                  </a:ext>
                </a:extLst>
              </p:cNvPr>
              <p:cNvSpPr txBox="1"/>
              <p:nvPr/>
            </p:nvSpPr>
            <p:spPr>
              <a:xfrm>
                <a:off x="5898084" y="2121285"/>
                <a:ext cx="32424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 block outputs a vector of size 4. e.g.,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.9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0.3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03EBA2-C727-EA45-9D74-054DC6F3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84" y="2121285"/>
                <a:ext cx="3242427" cy="1384995"/>
              </a:xfrm>
              <a:prstGeom prst="rect">
                <a:avLst/>
              </a:prstGeom>
              <a:blipFill>
                <a:blip r:embed="rId4"/>
                <a:stretch>
                  <a:fillRect l="-2344" t="-5505" r="-468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45686D0-4F4A-BC4A-B4B9-510DA806CA13}"/>
              </a:ext>
            </a:extLst>
          </p:cNvPr>
          <p:cNvGrpSpPr/>
          <p:nvPr/>
        </p:nvGrpSpPr>
        <p:grpSpPr>
          <a:xfrm>
            <a:off x="9182546" y="2769885"/>
            <a:ext cx="1640158" cy="1543107"/>
            <a:chOff x="6456478" y="1580151"/>
            <a:chExt cx="1153236" cy="10849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06930C-F466-0543-BB46-DE4FC431A041}"/>
                </a:ext>
              </a:extLst>
            </p:cNvPr>
            <p:cNvSpPr/>
            <p:nvPr/>
          </p:nvSpPr>
          <p:spPr>
            <a:xfrm>
              <a:off x="6456478" y="1580151"/>
              <a:ext cx="696036" cy="62779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2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150485-7AE0-5944-9D7C-F5476C444D5F}"/>
                </a:ext>
              </a:extLst>
            </p:cNvPr>
            <p:cNvSpPr/>
            <p:nvPr/>
          </p:nvSpPr>
          <p:spPr>
            <a:xfrm>
              <a:off x="6608878" y="1732551"/>
              <a:ext cx="696036" cy="62779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2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4049EF-698D-2641-A6AC-CDE13A05475A}"/>
                </a:ext>
              </a:extLst>
            </p:cNvPr>
            <p:cNvSpPr/>
            <p:nvPr/>
          </p:nvSpPr>
          <p:spPr>
            <a:xfrm>
              <a:off x="6761278" y="1884951"/>
              <a:ext cx="696036" cy="627797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2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44BF7C0-08BF-204B-A1E8-FE5B0095766D}"/>
                </a:ext>
              </a:extLst>
            </p:cNvPr>
            <p:cNvSpPr/>
            <p:nvPr/>
          </p:nvSpPr>
          <p:spPr>
            <a:xfrm>
              <a:off x="6913678" y="2037351"/>
              <a:ext cx="696036" cy="627797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2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A79939E-FFFF-5042-AAB7-3224479EC9A8}"/>
              </a:ext>
            </a:extLst>
          </p:cNvPr>
          <p:cNvSpPr txBox="1"/>
          <p:nvPr/>
        </p:nvSpPr>
        <p:spPr>
          <a:xfrm>
            <a:off x="9104907" y="4478817"/>
            <a:ext cx="2308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Recalibrated feature maps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64693D-9F71-DE46-A665-6FADDC9A2ED9}"/>
              </a:ext>
            </a:extLst>
          </p:cNvPr>
          <p:cNvSpPr txBox="1"/>
          <p:nvPr/>
        </p:nvSpPr>
        <p:spPr>
          <a:xfrm>
            <a:off x="6911156" y="4277721"/>
            <a:ext cx="2077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Elementwise product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449CFA-C382-6F4F-ACBA-7F37CD2CC48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95396" y="3865533"/>
            <a:ext cx="1064699" cy="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0B679F-D6B8-4940-959B-98BF44A75EC7}"/>
              </a:ext>
            </a:extLst>
          </p:cNvPr>
          <p:cNvSpPr txBox="1"/>
          <p:nvPr/>
        </p:nvSpPr>
        <p:spPr>
          <a:xfrm>
            <a:off x="187820" y="1833883"/>
            <a:ext cx="228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# feature maps: 4</a:t>
            </a:r>
          </a:p>
        </p:txBody>
      </p:sp>
    </p:spTree>
    <p:extLst>
      <p:ext uri="{BB962C8B-B14F-4D97-AF65-F5344CB8AC3E}">
        <p14:creationId xmlns:p14="http://schemas.microsoft.com/office/powerpoint/2010/main" val="23872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26" grpId="0"/>
      <p:bldP spid="31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2EE-0B49-3541-AF2B-A5851E5E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block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7A686-E479-4447-ABEA-3EDAEA512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9850661" cy="643692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Global avg pool: mean for each feature map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feature maps, get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avg pools</a:t>
                </a:r>
              </a:p>
              <a:p>
                <a:pPr lvl="2"/>
                <a:r>
                  <a:rPr lang="en-US" dirty="0"/>
                  <a:t>E.g., 50 maps, avg pools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SE block as an autoencoder</a:t>
                </a:r>
              </a:p>
              <a:p>
                <a:pPr lvl="1"/>
                <a:r>
                  <a:rPr lang="en-US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Relu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16×50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small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Relu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dirty="0"/>
                  <a:t>, is a compact representation of global avg pool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 relationship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s are captured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output of SE block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Relu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7A686-E479-4447-ABEA-3EDAEA512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9850661" cy="6436925"/>
              </a:xfrm>
              <a:blipFill>
                <a:blip r:embed="rId2"/>
                <a:stretch>
                  <a:fillRect l="-1931" t="-2761" r="-1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56D1-7412-DF40-B31C-C146F9B4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12/22/20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49A5C-F15E-4746-AE80-ACC6C7F7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1C67D1-EDC9-084B-8CA1-DD3F9BED36C5}"/>
              </a:ext>
            </a:extLst>
          </p:cNvPr>
          <p:cNvCxnSpPr/>
          <p:nvPr/>
        </p:nvCxnSpPr>
        <p:spPr>
          <a:xfrm flipV="1">
            <a:off x="11613747" y="2079356"/>
            <a:ext cx="0" cy="41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04F69-6CF7-634C-AE3B-7B6E2141FDCC}"/>
              </a:ext>
            </a:extLst>
          </p:cNvPr>
          <p:cNvSpPr/>
          <p:nvPr/>
        </p:nvSpPr>
        <p:spPr>
          <a:xfrm>
            <a:off x="10546189" y="5046553"/>
            <a:ext cx="2135117" cy="71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Global avg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3BBF8-5B27-9A40-87C6-441AD74189AD}"/>
              </a:ext>
            </a:extLst>
          </p:cNvPr>
          <p:cNvSpPr/>
          <p:nvPr/>
        </p:nvSpPr>
        <p:spPr>
          <a:xfrm>
            <a:off x="10546189" y="2680078"/>
            <a:ext cx="2135117" cy="718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33906-6CBF-BD45-9011-6018E16FC1B2}"/>
              </a:ext>
            </a:extLst>
          </p:cNvPr>
          <p:cNvSpPr/>
          <p:nvPr/>
        </p:nvSpPr>
        <p:spPr>
          <a:xfrm>
            <a:off x="11057323" y="3998973"/>
            <a:ext cx="1112849" cy="480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Dense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08A06E-48CE-7748-B672-C98AE77F7679}"/>
              </a:ext>
            </a:extLst>
          </p:cNvPr>
          <p:cNvGrpSpPr/>
          <p:nvPr/>
        </p:nvGrpSpPr>
        <p:grpSpPr>
          <a:xfrm>
            <a:off x="10685295" y="6291346"/>
            <a:ext cx="1640158" cy="1543107"/>
            <a:chOff x="457200" y="1600200"/>
            <a:chExt cx="1153236" cy="10849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D0F8CF-AD02-4A4E-A0FB-2753B7E4AE09}"/>
                </a:ext>
              </a:extLst>
            </p:cNvPr>
            <p:cNvSpPr/>
            <p:nvPr/>
          </p:nvSpPr>
          <p:spPr>
            <a:xfrm>
              <a:off x="457200" y="1600200"/>
              <a:ext cx="696036" cy="62779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27AA6C-99BF-0D40-A45B-88D8460AB401}"/>
                </a:ext>
              </a:extLst>
            </p:cNvPr>
            <p:cNvSpPr/>
            <p:nvPr/>
          </p:nvSpPr>
          <p:spPr>
            <a:xfrm>
              <a:off x="609600" y="1752600"/>
              <a:ext cx="696036" cy="62779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35B05A-95E8-7A44-ACDB-626B2A2D3201}"/>
                </a:ext>
              </a:extLst>
            </p:cNvPr>
            <p:cNvSpPr/>
            <p:nvPr/>
          </p:nvSpPr>
          <p:spPr>
            <a:xfrm>
              <a:off x="762000" y="1905000"/>
              <a:ext cx="696036" cy="62779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F088D8-FE05-8E41-9751-B10C166CD5FD}"/>
                </a:ext>
              </a:extLst>
            </p:cNvPr>
            <p:cNvSpPr/>
            <p:nvPr/>
          </p:nvSpPr>
          <p:spPr>
            <a:xfrm>
              <a:off x="914400" y="2057400"/>
              <a:ext cx="696036" cy="62779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017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219</Words>
  <Application>Microsoft Macintosh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Helvetica Neue</vt:lpstr>
      <vt:lpstr>1_Office Theme</vt:lpstr>
      <vt:lpstr>Review quizzes</vt:lpstr>
      <vt:lpstr>Integrate SE block into existing network architecture</vt:lpstr>
      <vt:lpstr>SE block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Microsoft Office User</cp:lastModifiedBy>
  <cp:revision>221</cp:revision>
  <dcterms:modified xsi:type="dcterms:W3CDTF">2020-12-22T05:43:41Z</dcterms:modified>
</cp:coreProperties>
</file>