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60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2424"/>
  </p:normalViewPr>
  <p:slideViewPr>
    <p:cSldViewPr snapToGrid="0" snapToObjects="1">
      <p:cViewPr varScale="1">
        <p:scale>
          <a:sx n="65" d="100"/>
          <a:sy n="65" d="100"/>
        </p:scale>
        <p:origin x="1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D149-DDFE-4D4A-A45A-BD4234AC5104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943-2925-4CAB-B7C3-42B194CF339A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B9E-AEC8-4BD4-96A6-5A03291BF3EC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8CA6-ADF5-42C5-8A75-1DD9109D9FFA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AA4C-71A9-467D-A14E-560DE185FB47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504B-9F72-4F16-B57B-0A8498D3B814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E94-349A-4B34-AC1F-69D33844B90A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E460-0806-46C4-AAB3-F43E18A737D5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6B3C-592D-4771-AD3E-85661A257893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0691-7037-49DF-8DE7-4D3568859AF6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AD64-6A9C-416D-B1D6-32E973C319F6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ZYCyfGWVmLNYPMN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1121-8075-6145-9BDD-C7F6BF1D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Please fill the exit evaluation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3FEA-ECC9-604D-AD46-997BF809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The Ministry of Education wants to know the effectiveness of the AI-related courses</a:t>
            </a:r>
          </a:p>
          <a:p>
            <a:r>
              <a:rPr lang="en-TW" dirty="0"/>
              <a:t>Please fill the exit evaluation form:</a:t>
            </a:r>
          </a:p>
          <a:p>
            <a:pPr lvl="1"/>
            <a:r>
              <a:rPr lang="en-US" dirty="0">
                <a:hlinkClick r:id="rId2"/>
              </a:rPr>
              <a:t>https://forms.gle/yZYCyfGWVmLNYPMN8</a:t>
            </a:r>
            <a:endParaRPr lang="en-US" dirty="0"/>
          </a:p>
          <a:p>
            <a:r>
              <a:rPr lang="en-US" dirty="0"/>
              <a:t>After finishing the survey, please snapshot the screen and upload to new </a:t>
            </a:r>
            <a:r>
              <a:rPr lang="en-US" dirty="0" err="1"/>
              <a:t>ee</a:t>
            </a:r>
            <a:r>
              <a:rPr lang="en-US" dirty="0"/>
              <a:t>-class.</a:t>
            </a:r>
          </a:p>
          <a:p>
            <a:pPr lvl="1"/>
            <a:r>
              <a:rPr lang="en-US" dirty="0"/>
              <a:t>You will get 1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30F7-C6B7-4F4F-9ADA-232982DD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1EE3-9D3F-BC43-A644-19645FAB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2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489E-C2B4-004B-A953-B97FE45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8363-ECA6-EF46-9451-0CFC52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has at most 8 minutes (including Q&amp;A)</a:t>
            </a:r>
          </a:p>
          <a:p>
            <a:r>
              <a:rPr lang="en-US" dirty="0"/>
              <a:t>The last few teams may need to present on the final week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6E0A-6C00-434A-9863-4C3FC22A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1480D-277B-E94E-866B-D8FEFCE9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1B7-5447-0343-B227-ADFD96DC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FED5-544E-4A4B-858F-035DE019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backward locking?</a:t>
            </a:r>
          </a:p>
          <a:p>
            <a:r>
              <a:rPr lang="en-US" dirty="0"/>
              <a:t>Give examples where input and output are</a:t>
            </a:r>
          </a:p>
          <a:p>
            <a:pPr lvl="1"/>
            <a:r>
              <a:rPr lang="en-US" dirty="0"/>
              <a:t>One to one mapping</a:t>
            </a:r>
          </a:p>
          <a:p>
            <a:pPr lvl="1"/>
            <a:r>
              <a:rPr lang="en-US" dirty="0"/>
              <a:t>One to many mapping</a:t>
            </a:r>
          </a:p>
          <a:p>
            <a:pPr lvl="1"/>
            <a:r>
              <a:rPr lang="en-US" dirty="0"/>
              <a:t>Many to one mapping</a:t>
            </a:r>
          </a:p>
          <a:p>
            <a:pPr lvl="1"/>
            <a:r>
              <a:rPr lang="en-US" dirty="0"/>
              <a:t>Many to many mapping</a:t>
            </a:r>
          </a:p>
          <a:p>
            <a:r>
              <a:rPr lang="en-US" dirty="0"/>
              <a:t>Structurally, what is the main difference between a CNN and a Feedforward Neural Network?</a:t>
            </a:r>
          </a:p>
          <a:p>
            <a:r>
              <a:rPr lang="en-US" dirty="0"/>
              <a:t>Structurally, what is the main difference between an RNN and a Feedforward Neural Network?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921B-D12D-E245-AEB8-44E28006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B3C8D-52CF-0840-818D-C7B4B2D9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hhch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chen" id="{E0A7DF02-4D39-2946-B7CB-5A469652C589}" vid="{6108E100-B66E-A742-82ED-9464F429D9F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149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 Light</vt:lpstr>
      <vt:lpstr>Helvetica Neue</vt:lpstr>
      <vt:lpstr>新細明體</vt:lpstr>
      <vt:lpstr>Arial</vt:lpstr>
      <vt:lpstr>Calibri</vt:lpstr>
      <vt:lpstr>hhchen</vt:lpstr>
      <vt:lpstr>Please fill the exit evaluation form</vt:lpstr>
      <vt:lpstr>Final project presentation</vt:lpstr>
      <vt:lpstr>Review quizzes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ncu-dart</cp:lastModifiedBy>
  <cp:revision>226</cp:revision>
  <dcterms:modified xsi:type="dcterms:W3CDTF">2020-12-29T06:01:31Z</dcterms:modified>
</cp:coreProperties>
</file>