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83" r:id="rId3"/>
    <p:sldId id="280" r:id="rId4"/>
    <p:sldId id="286" r:id="rId5"/>
    <p:sldId id="287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170"/>
  </p:normalViewPr>
  <p:slideViewPr>
    <p:cSldViewPr>
      <p:cViewPr varScale="1">
        <p:scale>
          <a:sx n="112" d="100"/>
          <a:sy n="112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Balance+Sca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/>
              <a:t>What is L2-norm? </a:t>
            </a:r>
          </a:p>
          <a:p>
            <a:r>
              <a:rPr lang="en-US" dirty="0"/>
              <a:t>What is L1-norm? </a:t>
            </a:r>
          </a:p>
          <a:p>
            <a:r>
              <a:rPr lang="en-US" dirty="0"/>
              <a:t>What are cosine similarity and cosine distance?</a:t>
            </a:r>
          </a:p>
          <a:p>
            <a:r>
              <a:rPr lang="en-US" dirty="0"/>
              <a:t>What is entropy?</a:t>
            </a:r>
          </a:p>
          <a:p>
            <a:r>
              <a:rPr lang="en-US" dirty="0"/>
              <a:t>What is the main difference between information gain and gain ratio?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</a:t>
            </a:r>
            <a:r>
              <a:rPr lang="en-US" dirty="0" err="1"/>
              <a:t>gini</a:t>
            </a:r>
            <a:r>
              <a:rPr lang="en-US" dirty="0"/>
              <a:t>-indices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Decision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dirty="0"/>
                  <a:t>Income inequality</a:t>
                </a:r>
              </a:p>
              <a:p>
                <a:pPr lvl="1"/>
                <a:r>
                  <a:rPr lang="en-US" dirty="0"/>
                  <a:t>Gini-index = A/(A+B)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00200"/>
            <a:ext cx="4733797" cy="47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give maximum entropy and minimum entropy? (1/3)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89" t="-15385" r="-26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Entropy: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maximize and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Possible points include</a:t>
                </a:r>
              </a:p>
              <a:p>
                <a:pPr lvl="2"/>
                <a:r>
                  <a:rPr lang="en-US" dirty="0"/>
                  <a:t>Extreme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20448" r="-216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4972-18C5-D543-9CED-678F213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0138-A3E0-5A4A-9193-1F638E5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give maximum entropy and minimum entropy? (2/3)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89" t="-15385" r="-26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Ent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4972-18C5-D543-9CED-678F213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0138-A3E0-5A4A-9193-1F638E5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give maximum entropy and minimum entropy? (3/3)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89" t="-15385" r="-26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dirty="0"/>
                  <a:t> to maximize and minimize entropy?</a:t>
                </a:r>
              </a:p>
              <a:p>
                <a:r>
                  <a:rPr lang="en-US" dirty="0"/>
                  <a:t> Possible points: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,.,,,.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can be solved by Lagrange multiplier, which will be discussed in future lectures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681" r="-15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4972-18C5-D543-9CED-678F213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0138-A3E0-5A4A-9193-1F638E5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B2C-90FE-4E4C-98C6-7075390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EFC4-CA7F-AA48-8E3F-B70579D3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Requirement</a:t>
            </a:r>
          </a:p>
          <a:p>
            <a:pPr lvl="1"/>
            <a:r>
              <a:rPr lang="en-US" sz="2400" dirty="0"/>
              <a:t>Implement a decision tree classifier using Python. (50%)</a:t>
            </a:r>
          </a:p>
          <a:p>
            <a:pPr lvl="2" fontAlgn="base"/>
            <a:r>
              <a:rPr lang="en-US" sz="1600" dirty="0"/>
              <a:t>You **cannot** use existing decision tree libraries (e.g., </a:t>
            </a:r>
            <a:r>
              <a:rPr lang="en-US" sz="1600" dirty="0" err="1">
                <a:latin typeface="Andale Mono" panose="020B0509000000000004" pitchFamily="49" charset="0"/>
              </a:rPr>
              <a:t>sklearn.tree.DecisionTreeClassifier</a:t>
            </a:r>
            <a:r>
              <a:rPr lang="en-US" sz="1600" dirty="0"/>
              <a:t>)</a:t>
            </a:r>
          </a:p>
          <a:p>
            <a:pPr lvl="1" fontAlgn="base"/>
            <a:r>
              <a:rPr lang="en-US" sz="2400" dirty="0"/>
              <a:t>Use your classifier to predict the class of the iris plants based on the Balance Scale Data Set (</a:t>
            </a:r>
            <a:r>
              <a:rPr lang="en-US" sz="2400" dirty="0">
                <a:hlinkClick r:id="rId2"/>
              </a:rPr>
              <a:t>http://archive.ics.uci.edu/ml/datasets/Balance+Scale</a:t>
            </a:r>
            <a:r>
              <a:rPr lang="en-US" sz="2400" dirty="0"/>
              <a:t>). (40%)</a:t>
            </a:r>
          </a:p>
          <a:p>
            <a:pPr lvl="2" fontAlgn="base"/>
            <a:r>
              <a:rPr lang="en-US" sz="1600" dirty="0"/>
              <a:t>Separate the data into training (70%) and test (30%) datasets.  Please make sure the dataset is split in a stratified fashion, i.e., the class distributions in the training and the test datasets are the same as the class distribution in the entire dataset. </a:t>
            </a:r>
          </a:p>
          <a:p>
            <a:pPr lvl="2" fontAlgn="base"/>
            <a:r>
              <a:rPr lang="en-US" sz="1600" dirty="0"/>
              <a:t>Report both the training and the test error for </a:t>
            </a:r>
            <a:r>
              <a:rPr lang="en-US" sz="1600" i="1" dirty="0"/>
              <a:t>k</a:t>
            </a:r>
            <a:r>
              <a:rPr lang="en-US" sz="1600" dirty="0"/>
              <a:t> = 1, 2, 3, …, 20</a:t>
            </a:r>
          </a:p>
          <a:p>
            <a:pPr lvl="1" fontAlgn="base"/>
            <a:r>
              <a:rPr lang="en-US" sz="2400" dirty="0"/>
              <a:t>A brief discussion of the results. (10%)</a:t>
            </a:r>
          </a:p>
          <a:p>
            <a:pPr fontAlgn="base"/>
            <a:r>
              <a:rPr lang="en-US" sz="2400" dirty="0"/>
              <a:t>Please submit your code and report to new </a:t>
            </a:r>
            <a:r>
              <a:rPr lang="en-US" sz="2400" dirty="0" err="1"/>
              <a:t>ee</a:t>
            </a:r>
            <a:r>
              <a:rPr lang="en-US" sz="2400" dirty="0"/>
              <a:t>-class</a:t>
            </a:r>
          </a:p>
          <a:p>
            <a:r>
              <a:rPr lang="en-US" sz="2400" dirty="0"/>
              <a:t>Due date: 10/19 23:59:59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898-B08A-FB48-805C-39B3967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7143-77E6-8A4F-964D-5D9812BF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11657</TotalTime>
  <Words>458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Cambria Math</vt:lpstr>
      <vt:lpstr>Office Theme</vt:lpstr>
      <vt:lpstr>Review quizzes</vt:lpstr>
      <vt:lpstr>Two different gini-indices</vt:lpstr>
      <vt:lpstr>When p_i’s give maximum entropy and minimum entropy? (1/3)</vt:lpstr>
      <vt:lpstr>When p_i’s give maximum entropy and minimum entropy? (2/3)</vt:lpstr>
      <vt:lpstr>When p_i’s give maximum entropy and minimum entropy? (3/3)</vt:lpstr>
      <vt:lpstr>Exercise 2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237</cp:revision>
  <dcterms:created xsi:type="dcterms:W3CDTF">2008-08-10T06:15:56Z</dcterms:created>
  <dcterms:modified xsi:type="dcterms:W3CDTF">2020-10-05T16:04:42Z</dcterms:modified>
</cp:coreProperties>
</file>