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9" r:id="rId2"/>
    <p:sldId id="322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170"/>
  </p:normalViewPr>
  <p:slideViewPr>
    <p:cSldViewPr snapToGrid="0" snapToObjects="1">
      <p:cViewPr varScale="1">
        <p:scale>
          <a:sx n="65" d="100"/>
          <a:sy n="65" d="100"/>
        </p:scale>
        <p:origin x="1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2020/10/27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CupqGxtgPQMEmZ2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64C871-41E9-8C4D-97EF-2E7F1B56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Please do Exercise 0 again (fill the form)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31AC6F-93A1-B743-B6EC-1DF76381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Ministry of Education decided to control all the forms by itself, so I have to ask you to fill the form again</a:t>
            </a:r>
          </a:p>
          <a:p>
            <a:pPr lvl="1"/>
            <a:r>
              <a:rPr lang="en-US" dirty="0">
                <a:hlinkClick r:id="rId2"/>
              </a:rPr>
              <a:t>https://forms.gle/nCupqGxtgPQMEmZ29</a:t>
            </a:r>
            <a:r>
              <a:rPr lang="en-US" dirty="0"/>
              <a:t> </a:t>
            </a:r>
          </a:p>
          <a:p>
            <a:r>
              <a:rPr lang="en-US" dirty="0"/>
              <a:t>Fill all the questions in the form and you will get one extra point</a:t>
            </a:r>
          </a:p>
          <a:p>
            <a:pPr lvl="1"/>
            <a:r>
              <a:rPr lang="en-US" dirty="0"/>
              <a:t>Take a snapshot when you finish the form</a:t>
            </a:r>
          </a:p>
          <a:p>
            <a:pPr lvl="1"/>
            <a:r>
              <a:rPr lang="en-US" dirty="0"/>
              <a:t>Upload the snapshot to </a:t>
            </a:r>
            <a:r>
              <a:rPr lang="en-US"/>
              <a:t>eeclass</a:t>
            </a:r>
            <a:endParaRPr lang="en-US" dirty="0"/>
          </a:p>
          <a:p>
            <a:r>
              <a:rPr lang="en-US" dirty="0"/>
              <a:t>Due: 11/2 23:59:59</a:t>
            </a:r>
            <a:endParaRPr lang="en-TW" dirty="0"/>
          </a:p>
          <a:p>
            <a:endParaRPr lang="en-T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F83F-144E-4644-A2B7-781CC0FF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8BB4-F155-DB4E-8875-AB46734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mean square error?</a:t>
            </a:r>
          </a:p>
          <a:p>
            <a:r>
              <a:rPr lang="en-US" dirty="0"/>
              <a:t>What is R</a:t>
            </a:r>
            <a:r>
              <a:rPr lang="en-US" baseline="30000" dirty="0"/>
              <a:t>2</a:t>
            </a:r>
            <a:r>
              <a:rPr lang="en-US" dirty="0"/>
              <a:t> score?</a:t>
            </a:r>
          </a:p>
          <a:p>
            <a:r>
              <a:rPr lang="en-US" dirty="0"/>
              <a:t>What is the advantage and disadvantage of GD and SGD?</a:t>
            </a:r>
          </a:p>
          <a:p>
            <a:r>
              <a:rPr lang="en-US" dirty="0"/>
              <a:t>What is gradient ascent/gradient descent?</a:t>
            </a:r>
          </a:p>
          <a:p>
            <a:r>
              <a:rPr lang="en-US" dirty="0"/>
              <a:t>Why do we usually maximize log-likelihood function (instead of likelihood function)?</a:t>
            </a:r>
          </a:p>
          <a:p>
            <a:r>
              <a:rPr lang="en-US" dirty="0"/>
              <a:t>What is logistic regression?</a:t>
            </a:r>
          </a:p>
          <a:p>
            <a:r>
              <a:rPr lang="en-US" dirty="0"/>
              <a:t>What is the cross entropy loss (for logistic </a:t>
            </a:r>
            <a:r>
              <a:rPr lang="en-US"/>
              <a:t>regression)?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137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 Light</vt:lpstr>
      <vt:lpstr>Helvetica Neue</vt:lpstr>
      <vt:lpstr>新細明體</vt:lpstr>
      <vt:lpstr>Arial</vt:lpstr>
      <vt:lpstr>Calibri</vt:lpstr>
      <vt:lpstr>1_Office Theme</vt:lpstr>
      <vt:lpstr>Please do Exercise 0 again (fill the form)</vt:lpstr>
      <vt:lpstr>Review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ncu-dart</cp:lastModifiedBy>
  <cp:revision>132</cp:revision>
  <dcterms:modified xsi:type="dcterms:W3CDTF">2020-10-27T05:56:04Z</dcterms:modified>
</cp:coreProperties>
</file>