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22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/>
    <p:restoredTop sz="92102"/>
  </p:normalViewPr>
  <p:slideViewPr>
    <p:cSldViewPr snapToGrid="0" snapToObjects="1">
      <p:cViewPr varScale="1">
        <p:scale>
          <a:sx n="78" d="100"/>
          <a:sy n="78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2020/11/16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margin (in SVM)?</a:t>
            </a:r>
          </a:p>
          <a:p>
            <a:r>
              <a:rPr lang="en-US" dirty="0"/>
              <a:t>Why do we want to maximize the margin size?</a:t>
            </a:r>
          </a:p>
          <a:p>
            <a:r>
              <a:rPr lang="en-US" dirty="0"/>
              <a:t>What is kernel trick?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1_Office Theme</vt:lpstr>
      <vt:lpstr>Review quizzes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陳弘軒 (hhchen)</cp:lastModifiedBy>
  <cp:revision>164</cp:revision>
  <dcterms:modified xsi:type="dcterms:W3CDTF">2020-11-16T15:28:01Z</dcterms:modified>
</cp:coreProperties>
</file>