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31" r:id="rId2"/>
    <p:sldId id="332" r:id="rId3"/>
    <p:sldId id="323" r:id="rId4"/>
    <p:sldId id="330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2287"/>
  </p:normalViewPr>
  <p:slideViewPr>
    <p:cSldViewPr snapToGrid="0" snapToObjects="1">
      <p:cViewPr varScale="1">
        <p:scale>
          <a:sx n="78" d="100"/>
          <a:sy n="78" d="100"/>
        </p:scale>
        <p:origin x="1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2020/12/1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E2C6-641B-6D4A-8DD1-5B383494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5784-62E4-4446-94FF-E9A382FF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Compare primal SVM and dual SVM</a:t>
            </a:r>
          </a:p>
          <a:p>
            <a:r>
              <a:rPr lang="en-US" dirty="0"/>
              <a:t>Explain and compare grid search and random search in hyperparameter selection</a:t>
            </a:r>
          </a:p>
          <a:p>
            <a:r>
              <a:rPr lang="en-US" dirty="0"/>
              <a:t>I obtained 10M instances with features and labels.  I build three</a:t>
            </a:r>
            <a:r>
              <a:rPr lang="en-US" i="1" dirty="0"/>
              <a:t> k</a:t>
            </a:r>
            <a:r>
              <a:rPr lang="en-US" dirty="0"/>
              <a:t>nn models with </a:t>
            </a:r>
            <a:r>
              <a:rPr lang="en-US" i="1" dirty="0"/>
              <a:t>k</a:t>
            </a:r>
            <a:r>
              <a:rPr lang="en-US" dirty="0"/>
              <a:t>=3,5,7 based on 9M of them, and test their accuracy based on the remaining 1M.  I get accuracy scores 0.85, 0.88, and 0.84.</a:t>
            </a:r>
          </a:p>
          <a:p>
            <a:pPr lvl="1"/>
            <a:r>
              <a:rPr lang="en-US" dirty="0"/>
              <a:t>Can I claim my model perform 88% correct when setting </a:t>
            </a:r>
            <a:r>
              <a:rPr lang="en-US" i="1" dirty="0"/>
              <a:t>k</a:t>
            </a:r>
            <a:r>
              <a:rPr lang="en-US" dirty="0"/>
              <a:t>=5?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C485A-4B9A-6D4A-B80B-B82696BB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BC1E-CD85-4043-99A2-F70D36EF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3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90DB-81F2-714B-9A02-C03BFB06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13E3-EC8B-9540-82EE-E35FB3AC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K-fold cross validation?</a:t>
            </a:r>
          </a:p>
          <a:p>
            <a:r>
              <a:rPr lang="en-US" dirty="0"/>
              <a:t>Why do we call user-based and item-based CF as “memory-based” CF, and Matrix Factorization as “model-based” CF?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D6AC-DDB1-FC44-88DB-C2B75723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781B4-0E0C-BC40-80D5-C873525B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D7D5-40C5-F546-B96B-982DB596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4: rating prediction by matrix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0C09-E95E-D048-BDD3-78FF65B5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Simon Funk’s SVD to make predictions</a:t>
            </a:r>
          </a:p>
          <a:p>
            <a:r>
              <a:rPr lang="en-US" dirty="0"/>
              <a:t>The TAs will provide the sample code and the datasets</a:t>
            </a:r>
          </a:p>
          <a:p>
            <a:r>
              <a:rPr lang="en-US" dirty="0"/>
              <a:t>Due: 12/14 23:59:59</a:t>
            </a:r>
          </a:p>
          <a:p>
            <a:r>
              <a:rPr lang="en-US" dirty="0"/>
              <a:t>Grade</a:t>
            </a:r>
          </a:p>
          <a:p>
            <a:pPr lvl="1"/>
            <a:r>
              <a:rPr lang="en-US" dirty="0"/>
              <a:t>Code correctness: 90%</a:t>
            </a:r>
          </a:p>
          <a:p>
            <a:pPr lvl="1"/>
            <a:r>
              <a:rPr lang="en-US" dirty="0"/>
              <a:t>A short report to discuss your result: 10%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B984-855D-9942-B496-4EF9F75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451BE-6EC7-794D-841A-382F4A9D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submit three pieces</a:t>
            </a:r>
          </a:p>
          <a:p>
            <a:pPr lvl="1"/>
            <a:r>
              <a:rPr lang="en-US" dirty="0"/>
              <a:t>A project report</a:t>
            </a:r>
          </a:p>
          <a:p>
            <a:pPr lvl="2"/>
            <a:r>
              <a:rPr lang="en-US" dirty="0"/>
              <a:t>Better follow the standard paper format</a:t>
            </a:r>
          </a:p>
          <a:p>
            <a:pPr lvl="1"/>
            <a:r>
              <a:rPr lang="en-US" dirty="0"/>
              <a:t>The presentation slides</a:t>
            </a:r>
          </a:p>
          <a:p>
            <a:pPr lvl="1"/>
            <a:r>
              <a:rPr lang="en-US" dirty="0"/>
              <a:t>A single compressed file containing source code with instructions describing how to run it</a:t>
            </a:r>
          </a:p>
          <a:p>
            <a:r>
              <a:rPr lang="en-US" dirty="0"/>
              <a:t>Presentation date: 1/5</a:t>
            </a:r>
          </a:p>
          <a:p>
            <a:r>
              <a:rPr lang="en-US" dirty="0"/>
              <a:t>Final project report due: 1/11 (23:59:59)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12/1/20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Application>Microsoft Macintosh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1_Office Theme</vt:lpstr>
      <vt:lpstr>Review quizzes</vt:lpstr>
      <vt:lpstr>Review quizzes</vt:lpstr>
      <vt:lpstr>Exercise 4: rating prediction by matrix factorization</vt:lpstr>
      <vt:lpstr>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Microsoft Office User</cp:lastModifiedBy>
  <cp:revision>202</cp:revision>
  <dcterms:modified xsi:type="dcterms:W3CDTF">2020-12-01T00:37:45Z</dcterms:modified>
</cp:coreProperties>
</file>