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2" r:id="rId2"/>
    <p:sldId id="295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287"/>
  </p:normalViewPr>
  <p:slideViewPr>
    <p:cSldViewPr snapToGrid="0" snapToObjects="1">
      <p:cViewPr varScale="1">
        <p:scale>
          <a:sx n="78" d="100"/>
          <a:sy n="78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2020/12/7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model based and memory based CF</a:t>
            </a:r>
          </a:p>
          <a:p>
            <a:r>
              <a:rPr lang="en-US" dirty="0"/>
              <a:t>What is cold-start problem in recommender systems?</a:t>
            </a:r>
          </a:p>
          <a:p>
            <a:r>
              <a:rPr lang="en-US" dirty="0"/>
              <a:t>Explain Factorization Machine and its relationship with Matrix Factorization</a:t>
            </a:r>
          </a:p>
          <a:p>
            <a:r>
              <a:rPr lang="en-US" dirty="0"/>
              <a:t>Explain “Differentiating regularization weights” in recommender systems</a:t>
            </a:r>
          </a:p>
          <a:p>
            <a:r>
              <a:rPr lang="en-US" dirty="0"/>
              <a:t>Compare poly-2 model and FM model, what are their advantages and disadvantages?</a:t>
            </a:r>
          </a:p>
          <a:p>
            <a:r>
              <a:rPr lang="en-US" dirty="0"/>
              <a:t>Compare FM model and FFM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425-5C76-B543-8C19-94769FB6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Invited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E130-7CAA-3A4F-9625-F75A799F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Date &amp; Time: Dec. 14, 15:00</a:t>
            </a:r>
          </a:p>
          <a:p>
            <a:r>
              <a:rPr lang="en-TW" dirty="0"/>
              <a:t>Location: A210</a:t>
            </a:r>
          </a:p>
          <a:p>
            <a:r>
              <a:rPr lang="en-TW" dirty="0"/>
              <a:t>Speaker: Prof. Tseng-Yi Chen (陳增益教授)</a:t>
            </a:r>
          </a:p>
          <a:p>
            <a:r>
              <a:rPr lang="en-TW" dirty="0"/>
              <a:t>Topic: TBA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F491-214B-D646-A1AD-98497531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12/7/20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34582-ABA4-9F48-8815-9290CE62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7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85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</vt:lpstr>
      <vt:lpstr>1_Office Theme</vt:lpstr>
      <vt:lpstr>Review quizzes</vt:lpstr>
      <vt:lpstr>Invited speaker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Microsoft Office User</cp:lastModifiedBy>
  <cp:revision>213</cp:revision>
  <dcterms:modified xsi:type="dcterms:W3CDTF">2020-12-07T13:08:55Z</dcterms:modified>
</cp:coreProperties>
</file>