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7" r:id="rId3"/>
    <p:sldId id="285" r:id="rId4"/>
    <p:sldId id="27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2308"/>
  </p:normalViewPr>
  <p:slideViewPr>
    <p:cSldViewPr>
      <p:cViewPr varScale="1">
        <p:scale>
          <a:sx n="117" d="100"/>
          <a:sy n="117" d="100"/>
        </p:scale>
        <p:origin x="1952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Balance+Sca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Explain random forest algorithm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Explain the goal of linear regression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i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What is the shape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698" t="-247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</a:p>
              <a:p>
                <a:pPr lvl="1"/>
                <a:r>
                  <a:rPr lang="en-US" dirty="0"/>
                  <a:t>Features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TW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TW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TW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Targets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𝒚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Why adding a column of 1s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use linear regression with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𝜽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show the formula of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Show the residual sum of square (RSS) objective function using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Derive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𝜽</m:t>
                    </m:r>
                  </m:oMath>
                </a14:m>
                <a:r>
                  <a:rPr lang="en-US" dirty="0"/>
                  <a:t> to minimize RSS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698" t="-297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B2C-90FE-4E4C-98C6-7075390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EFC4-CA7F-AA48-8E3F-B70579D3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/>
              <a:t>Requirement</a:t>
            </a:r>
          </a:p>
          <a:p>
            <a:pPr lvl="1"/>
            <a:r>
              <a:rPr lang="en-US" sz="2000" dirty="0"/>
              <a:t>Coding (90%)</a:t>
            </a:r>
          </a:p>
          <a:p>
            <a:pPr lvl="2"/>
            <a:r>
              <a:rPr lang="en-US" sz="2000" dirty="0"/>
              <a:t>Implement a decision tree classifier using Python.</a:t>
            </a:r>
          </a:p>
          <a:p>
            <a:pPr lvl="3" fontAlgn="base"/>
            <a:r>
              <a:rPr lang="en-US" sz="1200" dirty="0"/>
              <a:t>You **cannot** use existing decision tree libraries (e.g., </a:t>
            </a:r>
            <a:r>
              <a:rPr lang="en-US" sz="1200" dirty="0" err="1">
                <a:latin typeface="Andale Mono" panose="020B0509000000000004" pitchFamily="49" charset="0"/>
              </a:rPr>
              <a:t>sklearn.tree.DecisionTreeClassifier</a:t>
            </a:r>
            <a:r>
              <a:rPr lang="en-US" sz="1200" dirty="0"/>
              <a:t>)</a:t>
            </a:r>
          </a:p>
          <a:p>
            <a:pPr lvl="2" fontAlgn="base"/>
            <a:r>
              <a:rPr lang="en-US" sz="2000" dirty="0"/>
              <a:t>Use your classifier to predict the class based on the Balance Scale Data Set (</a:t>
            </a:r>
            <a:r>
              <a:rPr lang="en-US" sz="2000" dirty="0">
                <a:hlinkClick r:id="rId2"/>
              </a:rPr>
              <a:t>http://archive.ics.uci.edu/ml/datasets/Balance+Scale</a:t>
            </a:r>
            <a:r>
              <a:rPr lang="en-US" sz="2000" dirty="0"/>
              <a:t>).</a:t>
            </a:r>
          </a:p>
          <a:p>
            <a:pPr lvl="3" fontAlgn="base"/>
            <a:r>
              <a:rPr lang="en-US" sz="1200" dirty="0"/>
              <a:t>Separate the data into training (70%) and test (30%) datasets.  Please make sure the dataset is split in a stratified fashion, i.e., the class distributions in the training and the test datasets are the same as the class distribution in the entire dataset. </a:t>
            </a:r>
          </a:p>
          <a:p>
            <a:pPr lvl="3" fontAlgn="base"/>
            <a:r>
              <a:rPr lang="en-US" sz="1200" dirty="0"/>
              <a:t>Report both the training and the test error</a:t>
            </a:r>
          </a:p>
          <a:p>
            <a:pPr lvl="1" fontAlgn="base"/>
            <a:r>
              <a:rPr lang="en-US" sz="2000" dirty="0"/>
              <a:t>A brief discussion of the results. (10%)</a:t>
            </a:r>
          </a:p>
          <a:p>
            <a:pPr fontAlgn="base"/>
            <a:r>
              <a:rPr lang="en-US" sz="2400" dirty="0"/>
              <a:t>Please submit your code and report to new </a:t>
            </a:r>
            <a:r>
              <a:rPr lang="en-US" sz="2400" dirty="0" err="1"/>
              <a:t>ee</a:t>
            </a:r>
            <a:r>
              <a:rPr lang="en-US" sz="2400" dirty="0"/>
              <a:t>-class</a:t>
            </a:r>
          </a:p>
          <a:p>
            <a:r>
              <a:rPr lang="en-US" sz="2400" dirty="0"/>
              <a:t>Due date: 10/19 23:59:59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9898-B08A-FB48-805C-39B3967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7143-77E6-8A4F-964D-5D9812BF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0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1A46-BA09-5C49-9297-3EA55536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Today’s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BC57-D554-AE4A-9EE9-20A7AF7B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My lecture: 2:00 – 4:20</a:t>
            </a:r>
          </a:p>
          <a:p>
            <a:r>
              <a:rPr lang="en-TW" dirty="0"/>
              <a:t>Python introduction by T</a:t>
            </a:r>
            <a:r>
              <a:rPr lang="en-US" dirty="0"/>
              <a:t>As: 4:20 – 4:50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00CC-BD39-6D45-831A-4A15A27D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10/13/20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A859F-7B30-DA42-9735-FC863556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294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Andale Mono</vt:lpstr>
      <vt:lpstr>Arial</vt:lpstr>
      <vt:lpstr>Calibri</vt:lpstr>
      <vt:lpstr>Cambria Math</vt:lpstr>
      <vt:lpstr>Office Theme</vt:lpstr>
      <vt:lpstr>Review quizzes (1/2)</vt:lpstr>
      <vt:lpstr>Review quizzes (2/2)</vt:lpstr>
      <vt:lpstr>Exercise 2</vt:lpstr>
      <vt:lpstr>Today’s schedule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陳弘軒 (hhchen)</cp:lastModifiedBy>
  <cp:revision>257</cp:revision>
  <dcterms:created xsi:type="dcterms:W3CDTF">2008-08-10T06:15:56Z</dcterms:created>
  <dcterms:modified xsi:type="dcterms:W3CDTF">2020-10-13T05:29:19Z</dcterms:modified>
</cp:coreProperties>
</file>