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0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0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0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36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45CFD1-EEE8-464A-85EB-9ED5A095EE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5E5420-5892-4426-AB8B-365ED8FA6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9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2085E-93DD-4477-94B5-DEB3CC3DC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  <a:r>
              <a:rPr lang="en-US" altLang="zh-TW" dirty="0"/>
              <a:t>5/4(2)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62A16-593E-4E43-93B4-9E55888B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大氣四 黃展皇</a:t>
            </a:r>
            <a:endParaRPr lang="en-US" altLang="zh-TW" dirty="0"/>
          </a:p>
          <a:p>
            <a:r>
              <a:rPr lang="zh-TW" altLang="en-US" dirty="0"/>
              <a:t>財金四 歐雅婷</a:t>
            </a:r>
          </a:p>
        </p:txBody>
      </p:sp>
    </p:spTree>
    <p:extLst>
      <p:ext uri="{BB962C8B-B14F-4D97-AF65-F5344CB8AC3E}">
        <p14:creationId xmlns:p14="http://schemas.microsoft.com/office/powerpoint/2010/main" val="228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957DB-B8BF-45B3-9A3E-F0DA662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290C2-1751-43AF-81DA-D6567DC9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(2)</a:t>
            </a:r>
            <a:r>
              <a:rPr lang="zh-TW" altLang="en-US" sz="2800" b="1" dirty="0"/>
              <a:t> 西洋棋中有幾個子的走法滿特別的，其中一個就是皇后。她可以循垂直、水平、或對角線的方向隨她走幾格，如下圖 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黑點表示皇后可以一步走到的格子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：</a:t>
            </a:r>
          </a:p>
          <a:p>
            <a:pPr marL="0" indent="0">
              <a:buNone/>
            </a:pPr>
            <a:r>
              <a:rPr lang="zh-TW" altLang="en-US" sz="2800" b="1" dirty="0"/>
              <a:t>我們的問題是：在標準的西洋棋空棋盤 </a:t>
            </a:r>
            <a:r>
              <a:rPr lang="en-US" altLang="zh-TW" sz="2800" b="1" dirty="0"/>
              <a:t>(8 x 8 </a:t>
            </a:r>
            <a:r>
              <a:rPr lang="zh-TW" altLang="en-US" sz="2800" b="1" dirty="0"/>
              <a:t>棋盤</a:t>
            </a:r>
            <a:r>
              <a:rPr lang="en-US" altLang="zh-TW" sz="2800" b="1" dirty="0"/>
              <a:t>) </a:t>
            </a:r>
            <a:r>
              <a:rPr lang="zh-TW" altLang="en-US" sz="2800" b="1" dirty="0"/>
              <a:t>上擺一個皇后，是否能一步之內走到特定的格子？</a:t>
            </a:r>
            <a:br>
              <a:rPr lang="zh-TW" altLang="en-US" sz="2800" b="1" dirty="0"/>
            </a:br>
            <a:endParaRPr lang="zh-TW" altLang="en-US" sz="2800" b="1" dirty="0"/>
          </a:p>
          <a:p>
            <a:endParaRPr lang="zh-TW" altLang="en-US" sz="2800" dirty="0"/>
          </a:p>
        </p:txBody>
      </p:sp>
      <p:pic>
        <p:nvPicPr>
          <p:cNvPr id="1026" name="Picture 2" descr="http://luckycat.kshs.kh.edu.tw/homework/p11494.png">
            <a:extLst>
              <a:ext uri="{FF2B5EF4-FFF2-40B4-BE49-F238E27FC236}">
                <a16:creationId xmlns:a16="http://schemas.microsoft.com/office/drawing/2014/main" id="{FE23964C-78B2-4003-8E71-85CBB32E7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3"/>
          <a:stretch/>
        </p:blipFill>
        <p:spPr bwMode="auto">
          <a:xfrm>
            <a:off x="8396201" y="3994715"/>
            <a:ext cx="2559973" cy="257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BDB13FA-04A2-466D-A909-9CAEF44A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85" y="169119"/>
            <a:ext cx="8379229" cy="6519762"/>
          </a:xfrm>
        </p:spPr>
      </p:pic>
    </p:spTree>
    <p:extLst>
      <p:ext uri="{BB962C8B-B14F-4D97-AF65-F5344CB8AC3E}">
        <p14:creationId xmlns:p14="http://schemas.microsoft.com/office/powerpoint/2010/main" val="334868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BEF2B-211B-4046-892A-65A63090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6E8F68-26C7-4092-85CC-F8B617FE92EA}"/>
              </a:ext>
            </a:extLst>
          </p:cNvPr>
          <p:cNvSpPr/>
          <p:nvPr/>
        </p:nvSpPr>
        <p:spPr>
          <a:xfrm>
            <a:off x="1063752" y="176716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/>
              <a:t>Algorithm : </a:t>
            </a:r>
            <a:r>
              <a:rPr lang="en-US" altLang="zh-TW" sz="2000" dirty="0"/>
              <a:t>Queen</a:t>
            </a:r>
            <a:r>
              <a:rPr lang="zh-TW" altLang="en-US" sz="2000" dirty="0"/>
              <a:t>(A)</a:t>
            </a:r>
          </a:p>
          <a:p>
            <a:r>
              <a:rPr lang="zh-TW" altLang="en-US" sz="2000" dirty="0"/>
              <a:t>Input:具</a:t>
            </a:r>
            <a:r>
              <a:rPr lang="en-US" altLang="zh-TW" sz="2000" dirty="0"/>
              <a:t>4</a:t>
            </a:r>
            <a:r>
              <a:rPr lang="zh-TW" altLang="en-US" sz="2000" dirty="0"/>
              <a:t>個整數的array A</a:t>
            </a:r>
          </a:p>
          <a:p>
            <a:r>
              <a:rPr lang="en-US" altLang="zh-TW" sz="2000" dirty="0"/>
              <a:t>O</a:t>
            </a:r>
            <a:r>
              <a:rPr lang="zh-TW" altLang="en-US" sz="2000" dirty="0"/>
              <a:t>utput:布林值</a:t>
            </a:r>
            <a:r>
              <a:rPr lang="en-US" altLang="zh-TW" sz="2000" dirty="0"/>
              <a:t>True</a:t>
            </a:r>
            <a:r>
              <a:rPr lang="zh-TW" altLang="en-US" sz="2000" dirty="0"/>
              <a:t>或</a:t>
            </a:r>
            <a:r>
              <a:rPr lang="en-US" altLang="zh-TW" sz="2000" dirty="0"/>
              <a:t>False</a:t>
            </a:r>
            <a:endParaRPr lang="zh-TW" altLang="en-US" sz="2000" dirty="0"/>
          </a:p>
          <a:p>
            <a:r>
              <a:rPr lang="en-US" altLang="zh-TW" sz="2000" dirty="0"/>
              <a:t>while(A[0] or A[1] or A[2] or A[3]):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hmove</a:t>
            </a:r>
            <a:r>
              <a:rPr lang="en-US" altLang="zh-TW" sz="2000" dirty="0"/>
              <a:t> &lt;- A[0]-A[2]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vmove</a:t>
            </a:r>
            <a:r>
              <a:rPr lang="en-US" altLang="zh-TW" sz="2000" dirty="0"/>
              <a:t> &lt;- A[1]-A[3]</a:t>
            </a:r>
          </a:p>
          <a:p>
            <a:r>
              <a:rPr lang="en-US" altLang="zh-TW" sz="2000" dirty="0"/>
              <a:t>    if </a:t>
            </a:r>
            <a:r>
              <a:rPr lang="en-US" altLang="zh-TW" sz="2000" dirty="0" err="1"/>
              <a:t>hmove</a:t>
            </a:r>
            <a:r>
              <a:rPr lang="en-US" altLang="zh-TW" sz="2000" dirty="0"/>
              <a:t>=0:</a:t>
            </a:r>
          </a:p>
          <a:p>
            <a:r>
              <a:rPr lang="en-US" altLang="zh-TW" sz="2000" dirty="0"/>
              <a:t>        print(True)</a:t>
            </a:r>
          </a:p>
          <a:p>
            <a:r>
              <a:rPr lang="en-US" altLang="zh-TW" sz="2000" dirty="0"/>
              <a:t>    else if </a:t>
            </a:r>
            <a:r>
              <a:rPr lang="en-US" altLang="zh-TW" sz="2000" dirty="0" err="1"/>
              <a:t>vmove</a:t>
            </a:r>
            <a:r>
              <a:rPr lang="en-US" altLang="zh-TW" sz="2000" dirty="0"/>
              <a:t>=0:</a:t>
            </a:r>
          </a:p>
          <a:p>
            <a:r>
              <a:rPr lang="en-US" altLang="zh-TW" sz="2000" dirty="0"/>
              <a:t>        print(True)</a:t>
            </a:r>
          </a:p>
          <a:p>
            <a:r>
              <a:rPr lang="en-US" altLang="zh-TW" sz="2000" dirty="0"/>
              <a:t>    else if |</a:t>
            </a:r>
            <a:r>
              <a:rPr lang="en-US" altLang="zh-TW" sz="2000" dirty="0" err="1"/>
              <a:t>hmove</a:t>
            </a:r>
            <a:r>
              <a:rPr lang="en-US" altLang="zh-TW" sz="2000" dirty="0"/>
              <a:t>|=|</a:t>
            </a:r>
            <a:r>
              <a:rPr lang="en-US" altLang="zh-TW" sz="2000" dirty="0" err="1"/>
              <a:t>vmove</a:t>
            </a:r>
            <a:r>
              <a:rPr lang="en-US" altLang="zh-TW" sz="2000" dirty="0"/>
              <a:t>|:</a:t>
            </a:r>
          </a:p>
          <a:p>
            <a:r>
              <a:rPr lang="en-US" altLang="zh-TW" sz="2000" dirty="0"/>
              <a:t>        print(True)</a:t>
            </a:r>
          </a:p>
          <a:p>
            <a:r>
              <a:rPr lang="en-US" altLang="zh-TW" sz="2000" dirty="0"/>
              <a:t>    else:</a:t>
            </a:r>
          </a:p>
          <a:p>
            <a:r>
              <a:rPr lang="en-US" altLang="zh-TW" sz="2000" dirty="0"/>
              <a:t>        print(False)</a:t>
            </a:r>
          </a:p>
        </p:txBody>
      </p:sp>
    </p:spTree>
    <p:extLst>
      <p:ext uri="{BB962C8B-B14F-4D97-AF65-F5344CB8AC3E}">
        <p14:creationId xmlns:p14="http://schemas.microsoft.com/office/powerpoint/2010/main" val="296598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ADDC5-2A87-3747-97D7-CE1D24A3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1AB507-12FE-7946-9E8B-B7447016C633}"/>
              </a:ext>
            </a:extLst>
          </p:cNvPr>
          <p:cNvSpPr txBox="1"/>
          <p:nvPr/>
        </p:nvSpPr>
        <p:spPr>
          <a:xfrm>
            <a:off x="1205134" y="1698058"/>
            <a:ext cx="6097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def queen(A=[]):</a:t>
            </a:r>
          </a:p>
          <a:p>
            <a:r>
              <a:rPr lang="en-US" altLang="zh-TW" dirty="0"/>
              <a:t>    while(A[0] or A[1] or A[2] or A[3]):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hmove</a:t>
            </a:r>
            <a:r>
              <a:rPr lang="en-US" altLang="zh-TW" dirty="0"/>
              <a:t>=A[0]-A[2]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vmove</a:t>
            </a:r>
            <a:r>
              <a:rPr lang="en-US" altLang="zh-TW" dirty="0"/>
              <a:t>=A[1]-A[3]</a:t>
            </a:r>
          </a:p>
          <a:p>
            <a:r>
              <a:rPr lang="en-US" altLang="zh-TW" dirty="0"/>
              <a:t>        if(</a:t>
            </a:r>
            <a:r>
              <a:rPr lang="en-US" altLang="zh-TW" dirty="0" err="1"/>
              <a:t>hmove</a:t>
            </a:r>
            <a:r>
              <a:rPr lang="en-US" altLang="zh-TW" dirty="0"/>
              <a:t>==0):</a:t>
            </a:r>
          </a:p>
          <a:p>
            <a:r>
              <a:rPr lang="en-US" altLang="zh-TW" dirty="0"/>
              <a:t>            print(True)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vmove</a:t>
            </a:r>
            <a:r>
              <a:rPr lang="en-US" altLang="zh-TW" dirty="0"/>
              <a:t>==0):</a:t>
            </a:r>
          </a:p>
          <a:p>
            <a:r>
              <a:rPr lang="en-US" altLang="zh-TW" dirty="0"/>
              <a:t>            print(True)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elif</a:t>
            </a:r>
            <a:r>
              <a:rPr lang="en-US" altLang="zh-TW" dirty="0"/>
              <a:t>(abs(</a:t>
            </a:r>
            <a:r>
              <a:rPr lang="en-US" altLang="zh-TW" dirty="0" err="1"/>
              <a:t>hmove</a:t>
            </a:r>
            <a:r>
              <a:rPr lang="en-US" altLang="zh-TW" dirty="0"/>
              <a:t>)==abs(</a:t>
            </a:r>
            <a:r>
              <a:rPr lang="en-US" altLang="zh-TW" dirty="0" err="1"/>
              <a:t>vmove</a:t>
            </a:r>
            <a:r>
              <a:rPr lang="en-US" altLang="zh-TW" dirty="0"/>
              <a:t>)):</a:t>
            </a:r>
          </a:p>
          <a:p>
            <a:r>
              <a:rPr lang="en-US" altLang="zh-TW" dirty="0"/>
              <a:t>            print(True)</a:t>
            </a:r>
          </a:p>
          <a:p>
            <a:r>
              <a:rPr lang="en-US" altLang="zh-TW" dirty="0"/>
              <a:t>        else:</a:t>
            </a:r>
          </a:p>
          <a:p>
            <a:r>
              <a:rPr lang="en-US" altLang="zh-TW" dirty="0"/>
              <a:t>            print(False)</a:t>
            </a:r>
          </a:p>
          <a:p>
            <a:r>
              <a:rPr lang="en-US" altLang="zh-TW" dirty="0"/>
              <a:t>        A = list(map(</a:t>
            </a:r>
            <a:r>
              <a:rPr lang="en-US" altLang="zh-TW" dirty="0" err="1"/>
              <a:t>int,input</a:t>
            </a:r>
            <a:r>
              <a:rPr lang="en-US" altLang="zh-TW" dirty="0"/>
              <a:t>("").strip().split()))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33821A-1070-474A-B6BA-C035468A6DA1}"/>
              </a:ext>
            </a:extLst>
          </p:cNvPr>
          <p:cNvSpPr/>
          <p:nvPr/>
        </p:nvSpPr>
        <p:spPr>
          <a:xfrm>
            <a:off x="6497570" y="1698058"/>
            <a:ext cx="476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__name__ == '__main__':</a:t>
            </a:r>
          </a:p>
          <a:p>
            <a:r>
              <a:rPr lang="en-US" altLang="zh-TW" dirty="0"/>
              <a:t>    A = list(map(int, input().split(' ')))</a:t>
            </a:r>
          </a:p>
          <a:p>
            <a:r>
              <a:rPr lang="en-US" altLang="zh-TW" dirty="0"/>
              <a:t>    queen(A)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05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93</TotalTime>
  <Words>357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演算法5/4(2)</vt:lpstr>
      <vt:lpstr>題目</vt:lpstr>
      <vt:lpstr>PowerPoint 簡報</vt:lpstr>
      <vt:lpstr>Pseudocode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演算法3/23(1)</dc:title>
  <dc:creator>歐雅婷 lorraineou1123</dc:creator>
  <cp:lastModifiedBy>歐雅婷 lorraineou1123</cp:lastModifiedBy>
  <cp:revision>9</cp:revision>
  <dcterms:created xsi:type="dcterms:W3CDTF">2021-03-19T07:16:30Z</dcterms:created>
  <dcterms:modified xsi:type="dcterms:W3CDTF">2021-05-07T03:08:58Z</dcterms:modified>
</cp:coreProperties>
</file>