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4" r:id="rId4"/>
    <p:sldId id="285" r:id="rId5"/>
    <p:sldId id="286" r:id="rId6"/>
    <p:sldId id="288" r:id="rId7"/>
    <p:sldId id="289" r:id="rId8"/>
    <p:sldId id="290" r:id="rId9"/>
    <p:sldId id="291" r:id="rId10"/>
    <p:sldId id="281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3300"/>
    <a:srgbClr val="33CC33"/>
    <a:srgbClr val="9966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38" autoAdjust="0"/>
  </p:normalViewPr>
  <p:slideViewPr>
    <p:cSldViewPr>
      <p:cViewPr>
        <p:scale>
          <a:sx n="60" d="100"/>
          <a:sy n="60" d="100"/>
        </p:scale>
        <p:origin x="1386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9BA3E-7CB6-45F0-A8EA-D3F5962CB870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684AF-53C1-418A-90B1-1AD8618F0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21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684AF-53C1-418A-90B1-1AD8618F02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16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684AF-53C1-418A-90B1-1AD8618F02D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99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17B4E-DF8B-47FB-ABE8-B74DBAF8A4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9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B7A07-3B80-42B5-AD6C-20F915C438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683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77E17-5087-410B-ADB5-166060B5A5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379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18F085D-EA21-4794-977E-CE84EE2F82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232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4C470-5373-42A4-BDA9-7AE469A0CC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854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30461-FBF5-4778-B385-A4289110E2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521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6D7BD9-AF2F-4ED4-A6A6-B919177549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027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4F041-2AA0-437D-9251-A12C4695CB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593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C9620-4F30-469F-AD8B-751D056A8D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919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CCDF6-ABCD-47CC-A95F-C6F030224CB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541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93BE4-9C45-4AB1-A4DA-B93BD32284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621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8F789-ABD7-46C7-B1E0-7F73FD1149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703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1E52BD7A-A46F-4629-A766-46CB03D3C60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 anchor="ctr"/>
          <a:lstStyle/>
          <a:p>
            <a:r>
              <a:rPr lang="en-US" altLang="zh-TW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Algorithm Small Talk</a:t>
            </a:r>
            <a:endParaRPr lang="en-US" altLang="zh-TW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4002937"/>
            <a:ext cx="9144000" cy="2302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3200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Prof. Jehn-Ruey Jiang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National Central University, Taiwan</a:t>
            </a:r>
          </a:p>
          <a:p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11500" dirty="0" smtClean="0"/>
              <a:t>To be Continued</a:t>
            </a:r>
            <a:endParaRPr lang="zh-TW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565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969" y="930877"/>
            <a:ext cx="83058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b="1" dirty="0">
                <a:solidFill>
                  <a:schemeClr val="accent2"/>
                </a:solidFill>
                <a:ea typeface="新細明體" panose="02020500000000000000" pitchFamily="18" charset="-120"/>
              </a:rPr>
              <a:t>  Traditional </a:t>
            </a:r>
            <a:r>
              <a:rPr lang="en-US" altLang="zh-TW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Algorithm</a:t>
            </a:r>
            <a:endParaRPr lang="en-US" altLang="zh-TW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  E.G.:</a:t>
            </a:r>
            <a:endParaRPr lang="en-US" altLang="zh-TW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52800" y="16002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32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Process</a:t>
            </a:r>
            <a:endParaRPr lang="en-US" altLang="zh-TW" sz="3200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438400" y="2270125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019800" y="2286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321576" y="1977737"/>
            <a:ext cx="10951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ea typeface="新細明體" panose="02020500000000000000" pitchFamily="18" charset="-120"/>
              </a:rPr>
              <a:t>Input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781800" y="198120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0000"/>
                </a:solidFill>
                <a:ea typeface="新細明體" panose="02020500000000000000" pitchFamily="18" charset="-120"/>
              </a:rPr>
              <a:t>Output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8665" y="-168274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Algorithm is IPO</a:t>
            </a:r>
            <a:endParaRPr lang="en-US" altLang="zh-TW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352800" y="4435474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32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Process</a:t>
            </a:r>
            <a:endParaRPr lang="en-US" altLang="zh-TW" sz="3200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438400" y="5105399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019800" y="5121274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82319" y="4524086"/>
            <a:ext cx="34042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 Integer </a:t>
            </a:r>
            <a:r>
              <a:rPr lang="en-US" altLang="zh-TW" sz="3200" i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3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3200" i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3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&gt;0</a:t>
            </a:r>
            <a:endParaRPr lang="en-US" altLang="zh-TW" sz="32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6048094" y="4542817"/>
            <a:ext cx="3505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true or false:</a:t>
            </a:r>
          </a:p>
          <a:p>
            <a:r>
              <a:rPr lang="en-US" altLang="zh-TW" sz="32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is odd (true)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 even (false)</a:t>
            </a: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OddNumberTest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Z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</a:p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Output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true 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odd) or false 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even)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1: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% 2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2: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0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3:     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true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4: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5:     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false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Implementation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OddNumberTest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r=n%2    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r!=0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       </a:t>
            </a:r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return False</a:t>
            </a:r>
          </a:p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OddNumberTest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 True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0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969" y="930877"/>
            <a:ext cx="83058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b="1" dirty="0">
                <a:solidFill>
                  <a:schemeClr val="accent2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Machine Learning Algorithm</a:t>
            </a:r>
            <a:endParaRPr lang="en-US" altLang="zh-TW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  E.G.:</a:t>
            </a:r>
            <a:endParaRPr lang="en-US" altLang="zh-TW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52800" y="16002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32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Process</a:t>
            </a:r>
            <a:endParaRPr lang="en-US" altLang="zh-TW" sz="3200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438400" y="2270125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019800" y="2286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321576" y="1977737"/>
            <a:ext cx="10951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ea typeface="新細明體" panose="02020500000000000000" pitchFamily="18" charset="-120"/>
              </a:rPr>
              <a:t>Input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781800" y="198120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0000"/>
                </a:solidFill>
                <a:ea typeface="新細明體" panose="02020500000000000000" pitchFamily="18" charset="-120"/>
              </a:rPr>
              <a:t>Output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8665" y="-168274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Algorithm is IPO</a:t>
            </a:r>
            <a:endParaRPr lang="en-US" altLang="zh-TW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352800" y="4435474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32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Process</a:t>
            </a:r>
            <a:endParaRPr lang="en-US" altLang="zh-TW" sz="3200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438400" y="5105399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019800" y="5121274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6019799" y="4572000"/>
            <a:ext cx="312420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true or false: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 is a cat (true) or not (false)</a:t>
            </a: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" y="4209273"/>
            <a:ext cx="2590799" cy="1720755"/>
          </a:xfrm>
          <a:prstGeom prst="rect">
            <a:avLst/>
          </a:prstGeom>
        </p:spPr>
      </p:pic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25737" y="3705725"/>
            <a:ext cx="49291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64 x 64 x 256 Image M</a:t>
            </a:r>
            <a:endParaRPr lang="en-US" altLang="zh-TW" sz="32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Example 2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2800" y="2401502"/>
            <a:ext cx="2667000" cy="285629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32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Process</a:t>
            </a:r>
          </a:p>
          <a:p>
            <a:pPr algn="ctr"/>
            <a:endParaRPr lang="en-US" altLang="zh-TW" sz="32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algn="ctr"/>
            <a:endParaRPr lang="en-US" altLang="zh-TW" sz="3200" dirty="0" smtClean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algn="ctr"/>
            <a:endParaRPr lang="en-US" altLang="zh-TW" sz="32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algn="ctr"/>
            <a:endParaRPr lang="en-US" altLang="zh-TW" sz="3200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438400" y="3761874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19800" y="3777749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" y="2865748"/>
            <a:ext cx="2590799" cy="1720755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94460" y="1490496"/>
            <a:ext cx="302973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64 x 64 x 256 Image M</a:t>
            </a:r>
            <a:endParaRPr lang="en-US" altLang="zh-TW" sz="32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 descr="https://d18065b0c06ae5b484bb-8b7775b8734bdb9f76d55235bb4ddbd7.ssl.cf3.rackcdn.com/wp-content/uploads/2017/12/vcvv-696x435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8"/>
          <a:stretch/>
        </p:blipFill>
        <p:spPr bwMode="auto">
          <a:xfrm>
            <a:off x="3546864" y="3130559"/>
            <a:ext cx="2320536" cy="19748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019799" y="3230940"/>
            <a:ext cx="312420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true or false: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 is a cat (true) or not (false)</a:t>
            </a: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7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Example 2 (Cont’d)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2800" y="2401502"/>
            <a:ext cx="2667000" cy="285629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32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Process</a:t>
            </a:r>
          </a:p>
          <a:p>
            <a:pPr algn="ctr"/>
            <a:endParaRPr lang="en-US" altLang="zh-TW" sz="32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algn="ctr"/>
            <a:endParaRPr lang="en-US" altLang="zh-TW" sz="3200" dirty="0" smtClean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algn="ctr"/>
            <a:endParaRPr lang="en-US" altLang="zh-TW" sz="32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algn="ctr"/>
            <a:endParaRPr lang="en-US" altLang="zh-TW" sz="3200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438400" y="3761874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19800" y="3777749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" y="2865748"/>
            <a:ext cx="2590799" cy="1720755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94460" y="1490496"/>
            <a:ext cx="302973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64 x 64 x 256 Image M</a:t>
            </a:r>
            <a:endParaRPr lang="en-US" altLang="zh-TW" sz="32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 descr="「Brain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07" y="3050425"/>
            <a:ext cx="3064693" cy="24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019800" y="3230940"/>
            <a:ext cx="312420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true or false: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 is a cat (true) or not (false)</a:t>
            </a: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Example 2 (Cont’d)</a:t>
            </a:r>
            <a:endParaRPr lang="zh-TW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2800" y="2401502"/>
            <a:ext cx="2667000" cy="285629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TW" sz="3200" dirty="0" smtClean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algn="ctr"/>
            <a:r>
              <a:rPr lang="en-US" altLang="zh-TW" sz="32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Process </a:t>
            </a:r>
          </a:p>
          <a:p>
            <a:pPr algn="ctr"/>
            <a:endParaRPr lang="en-US" altLang="zh-TW" sz="3200" dirty="0" smtClean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algn="ctr"/>
            <a:endParaRPr lang="en-US" altLang="zh-TW" sz="32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algn="ctr"/>
            <a:endParaRPr lang="en-US" altLang="zh-TW" sz="3200" dirty="0" smtClean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algn="ctr"/>
            <a:endParaRPr lang="en-US" altLang="zh-TW" sz="32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algn="ctr"/>
            <a:r>
              <a:rPr lang="en-US" altLang="zh-TW" sz="2000" dirty="0" smtClean="0">
                <a:ea typeface="新細明體" panose="02020500000000000000" pitchFamily="18" charset="-120"/>
              </a:rPr>
              <a:t>(DNN)</a:t>
            </a:r>
          </a:p>
          <a:p>
            <a:pPr algn="ctr"/>
            <a:endParaRPr lang="en-US" altLang="zh-TW" sz="3200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438400" y="3761874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19800" y="3777749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" y="2865748"/>
            <a:ext cx="2590799" cy="1720755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94460" y="1490496"/>
            <a:ext cx="302973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64 x 64 x 256 Image M</a:t>
            </a:r>
            <a:endParaRPr lang="en-US" altLang="zh-TW" sz="32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1" name="Picture 4" descr="https://lh4.googleusercontent.com/Jf9-4GyI_w9p3MqNyYoaQsQvjFlfL8EnMQ10m7lmirxuPO1C7CUlRpWzgr1sdiWtpU5OR2g7QXhi7L8L_F-L_2Q4YTu-ME7rSTT-C1BOWJ45Xhz3wgb3Bx8zNZLwJj5ApurebxQ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2971800"/>
            <a:ext cx="2575560" cy="19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019800" y="3230940"/>
            <a:ext cx="312420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true or false: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 is a cat (true) or not (false)</a:t>
            </a: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calculate: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2800" dirty="0" smtClean="0"/>
              <a:t>By python codes</a:t>
            </a:r>
          </a:p>
          <a:p>
            <a:pPr marL="400050" lvl="1" indent="0">
              <a:buNone/>
            </a:pPr>
            <a:r>
              <a:rPr lang="en-US" altLang="zh-TW" sz="1800" dirty="0"/>
              <a:t>import </a:t>
            </a:r>
            <a:r>
              <a:rPr lang="en-US" altLang="zh-TW" sz="1800" dirty="0" err="1"/>
              <a:t>numpy</a:t>
            </a:r>
            <a:r>
              <a:rPr lang="en-US" altLang="zh-TW" sz="1800" dirty="0"/>
              <a:t> as </a:t>
            </a:r>
            <a:r>
              <a:rPr lang="en-US" altLang="zh-TW" sz="1800" dirty="0" smtClean="0"/>
              <a:t>np</a:t>
            </a:r>
          </a:p>
          <a:p>
            <a:pPr marL="400050" lvl="1" indent="0">
              <a:buNone/>
            </a:pPr>
            <a:r>
              <a:rPr lang="en-US" altLang="zh-TW" sz="1800" dirty="0" smtClean="0"/>
              <a:t>a=</a:t>
            </a:r>
            <a:r>
              <a:rPr lang="en-US" altLang="zh-TW" sz="1800" dirty="0" err="1" smtClean="0"/>
              <a:t>np.array</a:t>
            </a:r>
            <a:r>
              <a:rPr lang="en-US" altLang="zh-TW" sz="1800" dirty="0"/>
              <a:t>([[1,3,5,7], [2,4,6,8</a:t>
            </a:r>
            <a:r>
              <a:rPr lang="en-US" altLang="zh-TW" sz="1800" dirty="0" smtClean="0"/>
              <a:t>]])</a:t>
            </a:r>
          </a:p>
          <a:p>
            <a:pPr marL="400050" lvl="1" indent="0">
              <a:buNone/>
            </a:pPr>
            <a:r>
              <a:rPr lang="en-US" altLang="zh-TW" sz="1800" dirty="0" smtClean="0"/>
              <a:t>b=</a:t>
            </a:r>
            <a:r>
              <a:rPr lang="en-US" altLang="zh-TW" sz="1800" dirty="0" err="1" smtClean="0"/>
              <a:t>np.array</a:t>
            </a:r>
            <a:r>
              <a:rPr lang="en-US" altLang="zh-TW" sz="1800" dirty="0"/>
              <a:t>([[1,8,9], [2,7,10], [3,6,11], [4,5,12</a:t>
            </a:r>
            <a:r>
              <a:rPr lang="en-US" altLang="zh-TW" sz="1800" dirty="0" smtClean="0"/>
              <a:t>]])</a:t>
            </a:r>
          </a:p>
          <a:p>
            <a:pPr marL="400050" lvl="1" indent="0">
              <a:buNone/>
            </a:pPr>
            <a:r>
              <a:rPr lang="en-US" altLang="zh-TW" sz="1800" dirty="0" smtClean="0"/>
              <a:t>print </a:t>
            </a:r>
            <a:r>
              <a:rPr lang="en-US" altLang="zh-TW" sz="1800" dirty="0" err="1"/>
              <a:t>np.matmul</a:t>
            </a:r>
            <a:r>
              <a:rPr lang="en-US" altLang="zh-TW" sz="1800" dirty="0"/>
              <a:t>(</a:t>
            </a:r>
            <a:r>
              <a:rPr lang="en-US" altLang="zh-TW" sz="1800" dirty="0" err="1"/>
              <a:t>a,b</a:t>
            </a:r>
            <a:r>
              <a:rPr lang="en-US" altLang="zh-TW" sz="1800" dirty="0" smtClean="0"/>
              <a:t>)</a:t>
            </a:r>
          </a:p>
          <a:p>
            <a:pPr marL="400050" lvl="1" indent="0">
              <a:buNone/>
            </a:pPr>
            <a:r>
              <a:rPr lang="en-US" altLang="zh-TW" sz="1800" dirty="0" smtClean="0"/>
              <a:t>Result:</a:t>
            </a:r>
          </a:p>
          <a:p>
            <a:pPr marL="400050" lvl="1" indent="0">
              <a:buNone/>
            </a:pPr>
            <a:r>
              <a:rPr lang="en-US" altLang="zh-TW" sz="1800" dirty="0" smtClean="0"/>
              <a:t>[[ </a:t>
            </a:r>
            <a:r>
              <a:rPr lang="en-US" altLang="zh-TW" sz="1800" dirty="0"/>
              <a:t>50  94 178]</a:t>
            </a:r>
          </a:p>
          <a:p>
            <a:pPr marL="400050" lvl="1" indent="0">
              <a:buNone/>
            </a:pPr>
            <a:r>
              <a:rPr lang="en-US" altLang="zh-TW" sz="1800" dirty="0"/>
              <a:t> [ 60 120 220]]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098" name="Picture 2" descr="「array multiply exampl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5039"/>
            <a:ext cx="70389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2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6016</TotalTime>
  <Words>310</Words>
  <Application>Microsoft Office PowerPoint</Application>
  <PresentationFormat>如螢幕大小 (4:3)</PresentationFormat>
  <Paragraphs>91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Arial</vt:lpstr>
      <vt:lpstr>Calibri</vt:lpstr>
      <vt:lpstr>Symbol</vt:lpstr>
      <vt:lpstr>Times New Roman</vt:lpstr>
      <vt:lpstr>Wingdings</vt:lpstr>
      <vt:lpstr>Default Design</vt:lpstr>
      <vt:lpstr>Algorithm Small Talk</vt:lpstr>
      <vt:lpstr>Algorithm is IPO</vt:lpstr>
      <vt:lpstr>Algorithm Example 1</vt:lpstr>
      <vt:lpstr>Algorithm Implementation 1</vt:lpstr>
      <vt:lpstr>Algorithm is IPO</vt:lpstr>
      <vt:lpstr>Algorithm Example 2</vt:lpstr>
      <vt:lpstr>Algorithm Example 2 (Cont’d)</vt:lpstr>
      <vt:lpstr>Algorithm Example 2 (Cont’d)</vt:lpstr>
      <vt:lpstr>Python Programming</vt:lpstr>
      <vt:lpstr>PowerPoint 簡報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Pedro Domingos</dc:creator>
  <cp:lastModifiedBy>USER</cp:lastModifiedBy>
  <cp:revision>48</cp:revision>
  <dcterms:created xsi:type="dcterms:W3CDTF">2006-07-07T21:16:18Z</dcterms:created>
  <dcterms:modified xsi:type="dcterms:W3CDTF">2018-03-07T05:43:58Z</dcterms:modified>
</cp:coreProperties>
</file>