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9" r:id="rId18"/>
    <p:sldId id="388" r:id="rId19"/>
    <p:sldId id="39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3" autoAdjust="0"/>
    <p:restoredTop sz="94590" autoAdjust="0"/>
  </p:normalViewPr>
  <p:slideViewPr>
    <p:cSldViewPr>
      <p:cViewPr>
        <p:scale>
          <a:sx n="53" d="100"/>
          <a:sy n="53" d="100"/>
        </p:scale>
        <p:origin x="-71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25D481E-E251-41BF-BC87-CCCBAAA715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14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E12A-0E4A-4EEF-91A4-9A9833B521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71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D0218-8068-4442-942B-0C6825B3AD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37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157C7-1CBC-4B94-99AF-AA56A63F4AB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974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268CA-64BA-4761-8C8D-4BD54F16AA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7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A2362-ECF3-4A36-9812-EF7D2A2AF1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74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E531F-DAAD-4C0F-9EC8-1A2E46C4D2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805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E16CD-6733-4C45-9CC9-F0B83B430E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60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37893-6F4B-4B04-B584-E58F82054D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905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B2C27-7BC1-4C52-B915-8EAA98318F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827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1E90C-F74A-4AAA-82AB-5AFCCDF9F1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32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C9C86-9320-4943-9563-B6A541FEF0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341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2931C-2ACC-43C1-884B-613EAE7D65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96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7BC40154-82C6-4C7B-A47C-885909CD03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872E69B9-AB7F-4542-B23E-D6D69BAD92DD}" type="slidenum">
              <a:rPr kumimoji="0" lang="zh-TW" altLang="en-US" sz="1400" smtClean="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Eulerian</a:t>
            </a:r>
            <a:r>
              <a:rPr lang="en-US" altLang="zh-TW" dirty="0"/>
              <a:t> Tour/Path </a:t>
            </a:r>
            <a:r>
              <a:rPr lang="en-US" altLang="zh-TW" dirty="0" smtClean="0"/>
              <a:t>Algorithm</a:t>
            </a:r>
            <a:endParaRPr lang="zh-TW" altLang="en-US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Updated on </a:t>
            </a:r>
            <a:r>
              <a:rPr lang="en-US" altLang="zh-TW" dirty="0" smtClean="0"/>
              <a:t>2012/12/25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4, 2, 8, 1, 6</a:t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9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</a:t>
            </a:r>
            <a:r>
              <a:rPr lang="en-US" altLang="zh-TW" sz="2400" b="1" dirty="0" smtClean="0"/>
              <a:t>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9231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1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4, 2, 8, 1</a:t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6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1, </a:t>
            </a:r>
            <a:r>
              <a:rPr lang="en-US" altLang="zh-TW" sz="2400" b="1" dirty="0" smtClean="0"/>
              <a:t>9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81320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8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4, 2</a:t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8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1, 9, 6, </a:t>
            </a:r>
            <a:r>
              <a:rPr lang="en-US" altLang="zh-TW" sz="2400" b="1" dirty="0" smtClean="0"/>
              <a:t>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02556"/>
            <a:ext cx="6902166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1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4, 2, </a:t>
            </a:r>
            <a:r>
              <a:rPr lang="en-US" altLang="zh-TW" sz="2400" b="1" dirty="0" smtClean="0"/>
              <a:t>8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5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1, 9, 6, 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337"/>
            <a:ext cx="6840760" cy="448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0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4, 2, 8, </a:t>
            </a:r>
            <a:r>
              <a:rPr lang="en-US" altLang="zh-TW" sz="2400" b="1" dirty="0" smtClean="0"/>
              <a:t>5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7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1, 9, 6, 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338"/>
            <a:ext cx="6859770" cy="449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4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4, 2, 8, 5, </a:t>
            </a:r>
            <a:r>
              <a:rPr lang="en-US" altLang="zh-TW" sz="2400" b="1" dirty="0" smtClean="0"/>
              <a:t>7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8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1, 9, 6, 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338"/>
            <a:ext cx="6859770" cy="449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4, 2, 8, 5</a:t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7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1, 9, 6, 1, </a:t>
            </a:r>
            <a:r>
              <a:rPr lang="en-US" altLang="zh-TW" sz="2400" b="1" dirty="0" smtClean="0"/>
              <a:t>8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912768" cy="45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5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4, 2, 8</a:t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5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1, 9, 6, 1, 8, </a:t>
            </a:r>
            <a:r>
              <a:rPr lang="en-US" altLang="zh-TW" sz="2400" b="1" dirty="0" smtClean="0"/>
              <a:t>7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338"/>
            <a:ext cx="6749880" cy="442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55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Circuit: 1, 9, 6, 1, 8, 7, 5, 8, 2, 4, 3, 2, 1</a:t>
            </a:r>
            <a:br>
              <a:rPr lang="en-US" altLang="zh-TW" sz="28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Here the order doesn't matter, but for directed graphs - it's crucial.</a:t>
            </a:r>
            <a:br>
              <a:rPr lang="en-US" altLang="zh-TW" sz="2800" dirty="0" smtClean="0"/>
            </a:br>
            <a:r>
              <a:rPr lang="en-US" altLang="zh-TW" sz="2800" dirty="0" smtClean="0"/>
              <a:t>So let's consider the </a:t>
            </a:r>
            <a:r>
              <a:rPr lang="en-US" altLang="zh-TW" sz="2800" dirty="0" err="1" smtClean="0"/>
              <a:t>Eulerian</a:t>
            </a:r>
            <a:r>
              <a:rPr lang="en-US" altLang="zh-TW" sz="2800" dirty="0" smtClean="0"/>
              <a:t> Tour for this graph to be the reverse of the above circuit:</a:t>
            </a:r>
            <a:br>
              <a:rPr lang="en-US" altLang="zh-TW" sz="28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b="1" dirty="0" smtClean="0"/>
              <a:t>1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2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3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4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2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8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5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7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8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1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6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9</a:t>
            </a:r>
            <a:r>
              <a:rPr lang="en-US" altLang="zh-TW" sz="2800" dirty="0" smtClean="0"/>
              <a:t>, </a:t>
            </a:r>
            <a:r>
              <a:rPr lang="en-US" altLang="zh-TW" sz="2800" b="1" dirty="0" smtClean="0"/>
              <a:t>1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28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16600" smtClean="0"/>
              <a:t>Q&amp;A</a:t>
            </a:r>
          </a:p>
          <a:p>
            <a:pPr marL="0" indent="0" algn="ctr">
              <a:buFont typeface="Wingdings" pitchFamily="2" charset="2"/>
              <a:buNone/>
            </a:pPr>
            <a:endParaRPr lang="en-US" altLang="zh-TW" sz="6000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366A81FE-CD46-41F0-9457-BDAE976EDDB5}" type="slidenum">
              <a:rPr kumimoji="0" lang="zh-TW" altLang="en-US" sz="1400" smtClean="0">
                <a:solidFill>
                  <a:schemeClr val="accent1"/>
                </a:solidFill>
              </a:rPr>
              <a:pPr eaLnBrk="1" hangingPunct="1"/>
              <a:t>19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 smtClean="0"/>
              <a:t>Eulerian</a:t>
            </a:r>
            <a:r>
              <a:rPr lang="en-US" altLang="zh-TW" sz="3600" dirty="0" smtClean="0"/>
              <a:t> Tour/Path Algorithm for Undirected Graphs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altLang="zh-TW" sz="1800" dirty="0" smtClean="0"/>
              <a:t>Start with an empty stack and an empty circuit (</a:t>
            </a:r>
            <a:r>
              <a:rPr lang="en-US" altLang="zh-TW" sz="1800" dirty="0" err="1" smtClean="0"/>
              <a:t>eulerian</a:t>
            </a:r>
            <a:r>
              <a:rPr lang="en-US" altLang="zh-TW" sz="1800" dirty="0" smtClean="0"/>
              <a:t> path).</a:t>
            </a:r>
            <a:br>
              <a:rPr lang="en-US" altLang="zh-TW" sz="1800" dirty="0" smtClean="0"/>
            </a:br>
            <a:r>
              <a:rPr lang="en-US" altLang="zh-TW" sz="1800" dirty="0" smtClean="0"/>
              <a:t>- If all vertices have even degree - choose any of them.</a:t>
            </a:r>
            <a:br>
              <a:rPr lang="en-US" altLang="zh-TW" sz="1800" dirty="0" smtClean="0"/>
            </a:br>
            <a:r>
              <a:rPr lang="en-US" altLang="zh-TW" sz="1800" dirty="0" smtClean="0"/>
              <a:t>- If there are exactly 2 vertices having an odd degree - choose one of them.</a:t>
            </a:r>
            <a:br>
              <a:rPr lang="en-US" altLang="zh-TW" sz="1800" dirty="0" smtClean="0"/>
            </a:br>
            <a:r>
              <a:rPr lang="en-US" altLang="zh-TW" sz="1800" dirty="0" smtClean="0"/>
              <a:t>- Otherwise no </a:t>
            </a:r>
            <a:r>
              <a:rPr lang="en-US" altLang="zh-TW" sz="1800" dirty="0" err="1" smtClean="0"/>
              <a:t>euler</a:t>
            </a:r>
            <a:r>
              <a:rPr lang="en-US" altLang="zh-TW" sz="1800" dirty="0" smtClean="0"/>
              <a:t> circuit or path exists.</a:t>
            </a:r>
            <a:br>
              <a:rPr lang="en-US" altLang="zh-TW" sz="1800" dirty="0" smtClean="0"/>
            </a:br>
            <a:endParaRPr lang="en-US" altLang="zh-TW" sz="18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en-US" altLang="zh-TW" sz="1800" dirty="0" smtClean="0"/>
              <a:t>If current vertex has no neighbors - add it to circuit, remove the last vertex from the stack and set it as the current one. Otherwise (in case it has neighbors) - add the vertex to the stack, take any of its neighbors, remove the edge between selected neighbor and that vertex, and set that neighbor as the current vertex.</a:t>
            </a:r>
            <a:br>
              <a:rPr lang="en-US" altLang="zh-TW" sz="1800" dirty="0" smtClean="0"/>
            </a:br>
            <a:endParaRPr lang="en-US" altLang="zh-TW" sz="18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en-US" altLang="zh-TW" sz="1800" dirty="0" smtClean="0"/>
              <a:t>Repeat step 2 until the current vertex has no more neighbors and the stack is empty.</a:t>
            </a:r>
          </a:p>
          <a:p>
            <a:pPr marL="0" indent="0">
              <a:buNone/>
            </a:pP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b="1" dirty="0" smtClean="0"/>
              <a:t/>
            </a:r>
            <a:br>
              <a:rPr lang="en-US" altLang="zh-TW" sz="1600" b="1" dirty="0" smtClean="0"/>
            </a:b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1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Stack: empty</a:t>
            </a:r>
            <a:br>
              <a:rPr lang="en-US" altLang="zh-TW" sz="2400" dirty="0" smtClean="0"/>
            </a:br>
            <a:r>
              <a:rPr lang="en-US" altLang="zh-TW" sz="2400" dirty="0" smtClean="0"/>
              <a:t>Location: none</a:t>
            </a:r>
            <a:br>
              <a:rPr lang="en-US" altLang="zh-TW" sz="2400" dirty="0" smtClean="0"/>
            </a:br>
            <a:r>
              <a:rPr lang="en-US" altLang="zh-TW" sz="2400" dirty="0" smtClean="0"/>
              <a:t>Circuit: empty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40962" name="Picture 2" descr="http://www.graph-magics.com/articles/euler/ex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92309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4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empty</a:t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empty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65538" name="Picture 2" descr="http://www.graph-magics.com/articles/euler/ex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696744" cy="43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</a:t>
            </a:r>
            <a:r>
              <a:rPr lang="en-US" altLang="zh-TW" sz="2400" b="1" dirty="0" smtClean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2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empty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6562" name="Picture 2" descr="http://www.graph-magics.com/articles/euler/ex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696744" cy="43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2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</a:t>
            </a:r>
            <a:r>
              <a:rPr lang="en-US" altLang="zh-TW" sz="2400" b="1" dirty="0" smtClean="0"/>
              <a:t>2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3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empty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768752" cy="443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</a:t>
            </a:r>
            <a:r>
              <a:rPr lang="en-US" altLang="zh-TW" sz="2400" b="1" dirty="0" smtClean="0"/>
              <a:t>3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4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empty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768752" cy="4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6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</a:t>
            </a:r>
            <a:r>
              <a:rPr lang="en-US" altLang="zh-TW" sz="2400" b="1" dirty="0" smtClean="0"/>
              <a:t>4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2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empty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70331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9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 smtClean="0"/>
              <a:t>Stack: 1, 2, 3, 4, 2, 8, 1, 6, </a:t>
            </a:r>
            <a:r>
              <a:rPr lang="en-US" altLang="zh-TW" sz="2400" b="1" dirty="0" smtClean="0"/>
              <a:t>9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Location: </a:t>
            </a:r>
            <a:r>
              <a:rPr lang="en-US" altLang="zh-TW" sz="2400" b="1" dirty="0" smtClean="0"/>
              <a:t>1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Circuit: empty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A2362-ECF3-4A36-9812-EF7D2A2AF1A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9231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4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4063</TotalTime>
  <Words>234</Words>
  <Application>Microsoft Office PowerPoint</Application>
  <PresentationFormat>如螢幕大小 (4:3)</PresentationFormat>
  <Paragraphs>43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Tahoma</vt:lpstr>
      <vt:lpstr>新細明體</vt:lpstr>
      <vt:lpstr>Arial</vt:lpstr>
      <vt:lpstr>Wingdings</vt:lpstr>
      <vt:lpstr>Times New Roman</vt:lpstr>
      <vt:lpstr>Symbol</vt:lpstr>
      <vt:lpstr>Blends</vt:lpstr>
      <vt:lpstr>Eulerian Tour/Path Algorithm</vt:lpstr>
      <vt:lpstr>Eulerian Tour/Path Algorithm for Undirected Graphs</vt:lpstr>
      <vt:lpstr>  Stack: empty Location: none Circuit: empty</vt:lpstr>
      <vt:lpstr>Stack: empty Location: 1 Circuit: empty </vt:lpstr>
      <vt:lpstr>Stack: 1 Location: 2 Circuit: empty </vt:lpstr>
      <vt:lpstr>Stack: 1, 2 Location: 3 Circuit: empty </vt:lpstr>
      <vt:lpstr>Stack: 1, 2, 3 Location: 4 Circuit: empty </vt:lpstr>
      <vt:lpstr>Stack: 1, 2, 3, 4 Location: 2 Circuit: empty </vt:lpstr>
      <vt:lpstr>Stack: 1, 2, 3, 4, 2, 8, 1, 6, 9 Location: 1 Circuit: empty </vt:lpstr>
      <vt:lpstr>Stack: 1, 2, 3, 4, 2, 8, 1, 6 Location: 9 Circuit: 1</vt:lpstr>
      <vt:lpstr>Stack: 1, 2, 3, 4, 2, 8, 1 Location: 6 Circuit: 1, 9</vt:lpstr>
      <vt:lpstr>Stack: 1, 2, 3, 4, 2 Location: 8 Circuit: 1, 9, 6, 1</vt:lpstr>
      <vt:lpstr>Stack: 1, 2, 3, 4, 2, 8 Location: 5 Circuit: 1, 9, 6, 1</vt:lpstr>
      <vt:lpstr>Stack: 1, 2, 3, 4, 2, 8, 5 Location: 7 Circuit: 1, 9, 6, 1</vt:lpstr>
      <vt:lpstr>Stack: 1, 2, 3, 4, 2, 8, 5, 7 Location: 8 Circuit: 1, 9, 6, 1</vt:lpstr>
      <vt:lpstr>Stack: 1, 2, 3, 4, 2, 8, 5 Location: 7 Circuit: 1, 9, 6, 1, 8</vt:lpstr>
      <vt:lpstr>Stack: 1, 2, 3, 4, 2, 8 Location: 5 Circuit: 1, 9, 6, 1, 8, 7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57</cp:revision>
  <dcterms:created xsi:type="dcterms:W3CDTF">1601-01-01T00:00:00Z</dcterms:created>
  <dcterms:modified xsi:type="dcterms:W3CDTF">2012-12-23T15:22:01Z</dcterms:modified>
</cp:coreProperties>
</file>