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31.xml" ContentType="application/inkml+xml"/>
  <Override PartName="/ppt/ink/ink32.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62" r:id="rId2"/>
    <p:sldId id="263" r:id="rId3"/>
    <p:sldId id="268" r:id="rId4"/>
    <p:sldId id="269" r:id="rId5"/>
    <p:sldId id="270" r:id="rId6"/>
    <p:sldId id="267" r:id="rId7"/>
    <p:sldId id="274" r:id="rId8"/>
    <p:sldId id="275" r:id="rId9"/>
    <p:sldId id="284" r:id="rId10"/>
    <p:sldId id="285" r:id="rId11"/>
    <p:sldId id="286" r:id="rId12"/>
    <p:sldId id="291" r:id="rId13"/>
    <p:sldId id="357" r:id="rId14"/>
    <p:sldId id="331" r:id="rId15"/>
    <p:sldId id="328" r:id="rId16"/>
    <p:sldId id="329" r:id="rId17"/>
    <p:sldId id="330" r:id="rId18"/>
    <p:sldId id="324" r:id="rId19"/>
    <p:sldId id="326" r:id="rId20"/>
    <p:sldId id="327" r:id="rId21"/>
    <p:sldId id="332" r:id="rId22"/>
    <p:sldId id="346" r:id="rId23"/>
    <p:sldId id="347" r:id="rId24"/>
    <p:sldId id="348" r:id="rId25"/>
    <p:sldId id="349" r:id="rId26"/>
    <p:sldId id="350" r:id="rId27"/>
    <p:sldId id="351" r:id="rId28"/>
    <p:sldId id="352" r:id="rId29"/>
    <p:sldId id="353" r:id="rId30"/>
    <p:sldId id="354" r:id="rId31"/>
    <p:sldId id="358" r:id="rId32"/>
    <p:sldId id="355" r:id="rId33"/>
    <p:sldId id="356" r:id="rId34"/>
    <p:sldId id="359" r:id="rId35"/>
    <p:sldId id="360" r:id="rId36"/>
    <p:sldId id="361"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Lst>
  <p:sldSz cx="9144000" cy="6858000" type="screen4x3"/>
  <p:notesSz cx="6815138" cy="9945688"/>
  <p:defaultTextStyle>
    <a:defPPr>
      <a:defRPr lang="en-US"/>
    </a:defPPr>
    <a:lvl1pPr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5pPr>
    <a:lvl6pPr marL="2286000" algn="l" defTabSz="914400" rtl="0" eaLnBrk="1" latinLnBrk="0" hangingPunct="1">
      <a:defRPr sz="1500" kern="1200">
        <a:solidFill>
          <a:schemeClr val="tx1"/>
        </a:solidFill>
        <a:latin typeface="Times New Roman" panose="02020603050405020304" pitchFamily="18" charset="0"/>
        <a:ea typeface="+mn-ea"/>
        <a:cs typeface="+mn-cs"/>
      </a:defRPr>
    </a:lvl6pPr>
    <a:lvl7pPr marL="2743200" algn="l" defTabSz="914400" rtl="0" eaLnBrk="1" latinLnBrk="0" hangingPunct="1">
      <a:defRPr sz="1500" kern="1200">
        <a:solidFill>
          <a:schemeClr val="tx1"/>
        </a:solidFill>
        <a:latin typeface="Times New Roman" panose="02020603050405020304" pitchFamily="18" charset="0"/>
        <a:ea typeface="+mn-ea"/>
        <a:cs typeface="+mn-cs"/>
      </a:defRPr>
    </a:lvl7pPr>
    <a:lvl8pPr marL="3200400" algn="l" defTabSz="914400" rtl="0" eaLnBrk="1" latinLnBrk="0" hangingPunct="1">
      <a:defRPr sz="1500" kern="1200">
        <a:solidFill>
          <a:schemeClr val="tx1"/>
        </a:solidFill>
        <a:latin typeface="Times New Roman" panose="02020603050405020304" pitchFamily="18" charset="0"/>
        <a:ea typeface="+mn-ea"/>
        <a:cs typeface="+mn-cs"/>
      </a:defRPr>
    </a:lvl8pPr>
    <a:lvl9pPr marL="3657600" algn="l" defTabSz="914400" rtl="0" eaLnBrk="1" latinLnBrk="0" hangingPunct="1">
      <a:defRPr sz="15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3">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a:srgbClr val="800000"/>
    <a:srgbClr val="FF3300"/>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17" autoAdjust="0"/>
    <p:restoredTop sz="90929"/>
  </p:normalViewPr>
  <p:slideViewPr>
    <p:cSldViewPr>
      <p:cViewPr varScale="1">
        <p:scale>
          <a:sx n="65" d="100"/>
          <a:sy n="65" d="100"/>
        </p:scale>
        <p:origin x="884" y="4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28" y="-78"/>
      </p:cViewPr>
      <p:guideLst>
        <p:guide orient="horz" pos="3133"/>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5275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13315" name="Rectangle 3"/>
          <p:cNvSpPr>
            <a:spLocks noGrp="1" noChangeArrowheads="1"/>
          </p:cNvSpPr>
          <p:nvPr>
            <p:ph type="dt" sz="quarter" idx="1"/>
          </p:nvPr>
        </p:nvSpPr>
        <p:spPr bwMode="auto">
          <a:xfrm>
            <a:off x="3862388" y="0"/>
            <a:ext cx="295275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13316" name="Rectangle 4"/>
          <p:cNvSpPr>
            <a:spLocks noGrp="1" noChangeArrowheads="1"/>
          </p:cNvSpPr>
          <p:nvPr>
            <p:ph type="ftr" sz="quarter" idx="2"/>
          </p:nvPr>
        </p:nvSpPr>
        <p:spPr bwMode="auto">
          <a:xfrm>
            <a:off x="0" y="9448800"/>
            <a:ext cx="295275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13317" name="Rectangle 5"/>
          <p:cNvSpPr>
            <a:spLocks noGrp="1" noChangeArrowheads="1"/>
          </p:cNvSpPr>
          <p:nvPr>
            <p:ph type="sldNum" sz="quarter" idx="3"/>
          </p:nvPr>
        </p:nvSpPr>
        <p:spPr bwMode="auto">
          <a:xfrm>
            <a:off x="3862388" y="9448800"/>
            <a:ext cx="295275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961AA0B5-E0A0-45B2-AE16-86116DA3D6E1}" type="slidenum">
              <a:rPr lang="en-US" altLang="zh-TW"/>
              <a:pPr/>
              <a:t>‹#›</a:t>
            </a:fld>
            <a:endParaRPr lang="en-US" altLang="zh-TW"/>
          </a:p>
        </p:txBody>
      </p:sp>
    </p:spTree>
    <p:extLst>
      <p:ext uri="{BB962C8B-B14F-4D97-AF65-F5344CB8AC3E}">
        <p14:creationId xmlns:p14="http://schemas.microsoft.com/office/powerpoint/2010/main" val="35112085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24T00:13:55.685"/>
    </inkml:context>
    <inkml:brush xml:id="br0">
      <inkml:brushProperty name="width" value="0.05292" units="cm"/>
      <inkml:brushProperty name="height" value="0.05292" units="cm"/>
      <inkml:brushProperty name="color" value="#0070C0"/>
    </inkml:brush>
  </inkml:definitions>
  <inkml:trace contextRef="#ctx0" brushRef="#br0">17205 13002 76 0,'13'10'109'15,"-21"-23"-18"-15,8 13-26 16,0 0-22-16,-4-13-6 0,4 13-7 16,0 0-5-16,0 0-2 15,0 0 0-15,0 0-2 16,0 0 0-16,0 0-1 15,0 0 0-15,12-3-1 16,-12 3-2-16,22 7 1 16,-22-7-4-16,28 8-1 15,-13-6-4-15,7 4-1 16,-4-4-3-16,6 4 0 16,-1-4-1-16,-1 2 2 15,4-2 0-15,1 2 0 16,4-3 0-16,1 4 1 15,2-5 1-15,4 4-2 16,-2-3 0-16,2 1-1 0,-1-1-1 16,3-1 2-16,-6-1 1 15,3 3-2-15,-4-2 2 16,2 4 1-16,-2-1-2 16,4 4 0-16,-4-7 0 15,0 5-2-15,1-5 2 16,1 0-1-16,-4 1-2 15,2-1 0-15,-4-2 0 16,-1 4 0-16,1 1-2 16,-5 1-4-16,3 10-19 15,-27-14-76-15,23 2-68 16,-23-2 1-16,0 0-4 16,0 0 4-16</inkml:trace>
  <inkml:trace contextRef="#ctx0" brushRef="#br0" timeOffset="1">17035 11558 22 0,'-4'-14'118'15,"16"19"11"-15,-12-5 5 16,0-21-52-16,16 31-18 16,-16-10-8-16,13 6-10 15,-13-6-8-15,18 10-10 16,-18-10-10-16,21 11-15 16,-5 5-29-16,-16-16-95 15,15 1-30-15,-15-1 0 16,0 0-1-16</inkml:trace>
  <inkml:trace contextRef="#ctx0" brushRef="#br0" timeOffset="2">16972 11958 209 0,'-15'18'150'0,"15"0"-5"16,0-18 11-16,0 0-110 15,32-8-23-15,-7-11-10 16,14 5-8-16,11 2-38 16,-7-23-59-16,8 1-52 15,-1 1-10-15,-7-6 3 16,-2 5-4-16</inkml:trace>
  <inkml:trace contextRef="#ctx0" brushRef="#br0" timeOffset="3">17578 11231 134 0,'25'12'128'16,"-25"-12"5"0,20 22-5-16,-19 12-79 15,-5-1-19-15,17 28-1 0,-16 9-6 16,15 25 1-16,-16-3-1 15,12 15-2-15,-13-13-3 16,5 4-10-16,-3-8-41 16,-11-20-112-16,-1-33-8 15,5-15 1-15,-10-24-2 16</inkml:trace>
  <inkml:trace contextRef="#ctx0" brushRef="#br0" timeOffset="4">17329 11545 97 0,'0'0'127'0,"-2"26"3"16,2-26 0-16,0 0-63 15,6 15-46-15,-6-15-1 16,0 0-3-16,15-4-1 16,1 8 1-16,-16-4 3 15,28-8-2-15,-15 1-2 16,8 11 1-16,-9-5-1 16,5 9 0-16,-17-8 0 15,21 29-2-15,-22-6-3 16,0 8-2-16,-14 4 2 15,1 8 0-15,-11 2-4 16,-3 6 4-16,-4-6-6 0,1-3 2 16,0-10-3-16,6 0 2 15,3-15-7-15,6-4 0 16,16-13-7-16,0 0-13 16,0 0-29-16,13-37-54 15,16 17-51-15,-4-2-9 16,6-4 8-16,3-1-7 15</inkml:trace>
  <inkml:trace contextRef="#ctx0" brushRef="#br0" timeOffset="5">17657 11618 152 0,'17'8'131'0,"-17"-8"3"0,1 13-8 15,-1 2-92-15,-13-5-20 16,3 7-11-16,-1 2-5 15,-2-3 0-15,4-2 0 16,1-1 7-16,8-13 7 16,-6 22 6-16,6-22 7 15,8 14 4-15,-8-14 1 16,29 28 4-16,-29-28-2 16,43 41-2-16,-22-22-11 15,14 11-3-15,-5-5-10 16,3-1-4-16,6 2-30 15,-22-23-121-15,12 1-11 0,-2-5-9 16,-3-11 8-16</inkml:trace>
  <inkml:trace contextRef="#ctx0" brushRef="#br0" timeOffset="6">17953 11426 248 0,'0'0'159'16,"0"0"-3"-16,-10 17-1 15,-13 8-130-15,2 7-149 16,-12 17-22-16,-18 0-10 16,-2 5-3-16</inkml:trace>
  <inkml:trace contextRef="#ctx0" brushRef="#br0" timeOffset="7">18122 11369 243 0,'0'0'161'16,"0"0"6"-16,21-5 0 15,-12-10-111-15,12 24-26 16,-5-14-9-16,9 10-12 15,-1-1-8-15,1-4-13 16,11 14-27-16,-22-25-35 16,27 34-42-16,-41-23-15 15,30 27-4 1,-30-27 11-16</inkml:trace>
  <inkml:trace contextRef="#ctx0" brushRef="#br0" timeOffset="8">18221 11648 202 0,'-36'36'103'15,"-6"-12"-2"-15,20 15-8 16,-17-27-18-16,26 25-10 16,-10-33-15-16,28 15-10 0,-5-19-8 15,21-7-11-15,1-10-2 16,17 1-8-16,1-8 0 16,10-5-10-16,2 3-3 15,-6-1-10-15,8 11-10 16,-21-11-15-1,13 25-21-15,-34-24-9 0,18 31-1 16,-36-25 2-16,19 31 3 16,-34-28 6-16,21 17 10 15,-32-2 17-15,11 0 19 16,-5-4 9-16,-2 3 8 16,2 1 2-16,-6 0 5 15,11 4 7-15,-5-4 3 16,11 7 3-16,-6-4 4 0,14 11 4 15,-6-16 3-15,16 19 4 16,-3-15-1-16,4 12 0 16,-4-12 1-16,10 23 0 15,-10-23-5-15,16 36-3 16,-14-16-8-16,12 16-5 16,-9-3-10-16,2 1-5 15,-3 2-12-15,-5-3-2 16,1 4-10-16,-11-13 3 15,4 5 4-15,-10-12 1 16,1 2 4-16,1-2 9 16,-5-9 7-16,8 2 7 15,-6-10 5-15,18 0 2 16,-19 6-5-16,19-6 3 0,0 0-1 16,25 1-10-16,-5-8-4 15,8 1-4-15,7-4-5 16,2-4-13-16,13 11-16 15,-13-25-24-15,24 31-40 16,-32-28-30-16,18 14-30 16,-14 1-13-16,-4-3 11 15</inkml:trace>
  <inkml:trace contextRef="#ctx0" brushRef="#br0" timeOffset="9">18467 11382 159 0,'17'-10'155'0,"2"-5"1"16,11 10 11-16,3 11-69 16,-3-16-63-16,28 17-5 15,-11-11-10-15,12 5-5 16,-6-2-5-16,-1 1-7 15,-3-3-4-15,-8-1-5 16,-6 0-2-16,-11-9-7 16,0 15-20-16,-24-19-13 15,14 22-19-15,-31-27-4 16,17 22-12-16,-27-25-2 0,27 25 1 16,-49-35 10-16,28 18 26 15,-11-9 29-15,-1 1 25 16,8 5 20-16,-7-3 16 0,11 14 12 15,-6-3 2-15,16 17 5 16,-7-6-11-16,15 22-5 16,-7-8-11-16,16 18-11 15,-6-5-6-15,9 17-6 16,-1-2 6-16,8 20-2 16,-5 1 6-16,11 17 0 15,-13-5-1-15,12 16 6 16,-14-13-2-16,10 10 1 15,-14-14-7-15,3-4-9 16,-7-16-1-16,-4-12-16 16,1-7-9-16,-16-25-26 0,24 18-35 15,-23-32-61-15,19 5-20 16,-14-19-2-16,9-2 2 16</inkml:trace>
  <inkml:trace contextRef="#ctx0" brushRef="#br0" timeOffset="10">18591 11698 253 0,'-2'16'162'0,"2"-16"0"16,0 0-4-16,26 19-122 15,-26-19-12-15,25-1-13 0,-8 5-10 16,-1-4-15-16,12 15-25 16,-28-15-31-16,38 16-32 15,-38-16-20-15,21 33-1 16,-21-33 9-16,8 40 30 15,-23-31 30-15,7 10 46 16,-6 6 47-16,-14-16 39 16,8 11 32-16,-7-15 3 15,10 17 2-15,-16-25-29 16,26 27-19-16,-15-26-26 16,23 17-17-16,-1-15-19 15,0 0-24-15,36 12-48 16,-19-28-62-16,21 0-9 0,3-14 0 15,17 7 36-15,-13-35 22 16,26 17 36-16,-13-19 27 16,4 0 63-16,1 7 60 15,-8 6 26-15,-10 12-2 16,-16-4-27-16,5 43-24 16,-34-4-24-16,3 16-13 15,-29 7-17-15,6 20-7 16,-16 2-13-16,2 2-1 15,0-1-4-15,3-5 5 16,5-8 2-16,14 1 6 16,4-20 2-16,20 4 2 15,5-13 0-15,21 9 2 0,1-10-4 16,16 6 1 0,-1-7-7-16,7 6-4 0,-6 4-8 15,-4-3-3-15,-6 0-8 16,-17-10-21-16,9 24-61 15,-27-19-79-15,-10-5 7 16,0 0-8-16,0 0 10 16</inkml:trace>
  <inkml:trace contextRef="#ctx0" brushRef="#br0" timeOffset="11">18959 11022 327 0,'31'8'174'16,"27"15"-145"-16,0-5-30 15,4-4-110-15,7 4-66 16</inkml:trace>
  <inkml:trace contextRef="#ctx0" brushRef="#br0" timeOffset="12">20912 13052 1 0,'-19'-13'79'0,"33"25"11"15,-29-20-18-15,15 8-68 16,1-12 0-16,-1 12 5 15,10-12 4-15,-10 12 11 16,17-12 3-16,-11 0 8 16,13 11 1-16,-19 1 4 15,35-11-1-15,-20-1 1 16,18 15-5-16,-11-14-5 16,18 14-8-16,-11-10-1 15,13 11-6-15,-4-8-1 0,6 7-4 16,-2-4-5-16,3-1-1 15,-1 0-1-15,1-1 1 16,1-4 0-16,-1 1 1 16,3-2 1-16,-1 1 6 15,-5-1-3-15,7 3 4 16,-10-3-2-16,6 5 2 16,-8 0-4-16,8 5-2 15,-7-1-2-15,3 3-6 16,-3 0 4-16,0 2-5 15,2 0 3-15,-1 4-2 16,0-6 4-16,3 0 1 16,0-6 1-16,5 5 2 0,1-8-3 15,3 3 1-15,1-3-2 16,0-3-1-16,1 1 0 16,2 2-2-16,-2 4 0 15,-1-1-2-15,-1 4 2 16,-4-1 0-16,2 2-1 15,-3 1 2-15,2 1 0 16,-3 2 0-16,-1-6 0 16,2-2 0-16,1 1 0 15,-1 0-2-15,2-3 4 16,-1 3-3-16,3-1 1 16,-2-1 0-16,0 2 0 15,1 6 1-15,-2-4 0 16,1 5 2-16,-2-2-2 0,2 0 2 15,1 1-1-15,3-2 2 16,0-4 3-16,4-2-2 16,3-2 1-16,4 0 0 15,-1-5 2-15,4 5-4 16,-3-4 0-16,-1 3-4 16,-2 5-7-16,-10-4-25 15,14 12-123-15,-23-4-13 16,-11-4-10-16,-9-3 6 15</inkml:trace>
  <inkml:trace contextRef="#ctx0" brushRef="#br0" timeOffset="13">20864 11000 142 0,'-2'-23'83'0,"-4"12"-5"16,6 11-1-16,-7-15-11 16,7 15-5-16,0 0-7 15,11 20-6-15,-11-20-4 16,10 41-4-16,-12-19-4 15,19 23-5-15,-11-10-8 0,10 15-7 16,-9-8-4-16,5-2-16 16,-1-3-10-16,-12-22-48 15,18 2-99-15,-17-17-3 16,0 0 10-16,0 0-6 16</inkml:trace>
  <inkml:trace contextRef="#ctx0" brushRef="#br0" timeOffset="14">20947 11087 200 0,'0'0'153'16,"0"0"-2"-16,0 0 9 0,-13 0-112 16,28 16-23-16,-15-16-2 0,31 17-9 15,-11-9-8-15,5-1-12 16,7 5-20-16,-14-21-18 0,22 20-41 15,-26-22-45 1,5 1-24-16,-6 6-6 0,-13 4 13 16</inkml:trace>
  <inkml:trace contextRef="#ctx0" brushRef="#br0" timeOffset="15">20660 11369 66 0,'-50'15'130'0,"29"14"0"16,-7-24 8-16,6-6-68 15,32 18-19-15,-7-29-4 16,31 17-5-16,-3-25-4 0,25 15-4 16,-3-19-4-16,19 15-7 15,-7-11-10-15,9 4-1 16,-7 3-8-16,-4 0-4 15,-7 8-5-15,-14-6-7 16,-1 15-23-16,-28-21-36 16,17 21-56-16,-30-4-36 15,0 0 4-15,0 0-2 16</inkml:trace>
  <inkml:trace contextRef="#ctx0" brushRef="#br0" timeOffset="16">21095 11315 25 0,'-33'-3'129'15,"21"18"5"-15,-17-18-3 16,5 4-52-16,14 22-23 0,-18-15-7 16,27 28-7-16,-19-13-2 15,25 33 0-15,-18-8-6 16,21 24 4-16,-12-9-10 16,15 15-1-16,-10-11-14 15,7 7 1-15,-4-14-14 16,1-9 0-16,-1-15-5 15,-5-21-14-15,10 4-17 16,-25-36-47-16,33 16-42 16,-23-27-42-16,3-1 5 15,1-9-5 1</inkml:trace>
  <inkml:trace contextRef="#ctx0" brushRef="#br0" timeOffset="17">20924 11614 181 0,'0'0'159'0,"0"0"1"0,0 0 2 16,-19 12-90-16,42 25-23 16,-18-15-21-16,20 14-12 15,3 1-42-15,-13-17-98 16,16-2-34-16,2 1-7 16,-2-14 0-16</inkml:trace>
  <inkml:trace contextRef="#ctx0" brushRef="#br0" timeOffset="18">21203 11247 217 0,'20'-2'142'16,"-2"-10"16"-16,13-9-17 16,16 19-100-16,-6-16-8 15,25 12-1-15,-4-15-6 16,15 11-3-16,-9-6-9 16,4 3-10-16,-7 1-5 15,-10-3-10-15,-4 11-15 16,-26-14-19-16,12 30-42 15,-37-12-47-15,0 0-20 16,0 0-7-16,-26 4 7 0</inkml:trace>
  <inkml:trace contextRef="#ctx0" brushRef="#br0" timeOffset="19">21497 11262 67 0,'-40'34'125'0,"-7"-15"8"16,11 3-27-16,21 19-21 15,-22-21-13-15,38 29-11 16,-22-21-7-16,33 22-7 16,-18-15-10-16,22 10-7 15,-10-12-13-15,9 4-11 16,0-10-14-16,-15-27-11 0,29 28-13 16,-29-28-3-16,25-8-7 15,-26-17-3-15,19 11 2 16,-21-29 2-16,18 17 14 15,-18-9 12-15,5 1 18 16,-2 6 5-16,-7-4 11 16,7 17 4-16,-13-12 5 15,13 27-3-15,-11-22-1 16,11 22-4-16,0 0-1 16,0 0-1-16,12-14 1 15,8 20-1-15,-2-4 1 16,18 10 2-16,-3-5 0 15,13 9-3-15,-6-4-3 16,8 11-1-16,-8-5-6 16,-1 3 2-16,-11-4-7 0,-8 2 0 15,-12-5-6-15,-11 2 4 16,-11 0-2-16,-11-6-1 16,-10 4-1-16,-8-4 2 15,-3 2-1-15,-4-4 1 16,-2-3 3-16,9-6-1 15,2 0 0-15,8-2 3 16,8-5 0-16,10-1-2 16,11-3 3-16,12 0 0 15,7 0-1-15,16 7 0 16,8-4-3-16,7-1-5 0,5 10-4 16,-6-5-18-16,17 29-60 15,-33-11-86-15,1 7 1 16,-18 6-3-16,-17 9 4 15</inkml:trace>
  <inkml:trace contextRef="#ctx0" brushRef="#br0" timeOffset="20">21403 11927 140 0,'-52'19'156'16,"6"-7"13"-16,13-7-8 16,10 11-60-16,-2-37-47 15,41 21-14-15,-3-21-13 16,27 6-11-16,10-6-6 15,18 0-9-15,5 2 0 0,4-1-5 16,1 7-5-16,-7-5-8 16,2 15-15-16,-26-22-22 15,11 30-43-15,-38-22-53 16,-3 4-13-16,-9-7 0 16,-9-5 4-16</inkml:trace>
  <inkml:trace contextRef="#ctx0" brushRef="#br0" timeOffset="21">21546 11073 117 0,'9'-14'131'16,"-14"-13"5"-16,18 27-2 15,-13 0-62-15,0 0-44 16,18 34-1-16,-11-3 4 15,17 29-3-15,-17 0 8 16,18 36-3-16,-17-3-2 16,12 22-5-16,-17-6-7 15,7 7-6-15,-10-17-9 16,-6-11-14-16,6-8-22 16,-24-43-46-16,31 3-56 15,-18-27-35-15,11-13 7 16,-4-22-7-16</inkml:trace>
  <inkml:trace contextRef="#ctx0" brushRef="#br0" timeOffset="22">22238 11066 271 0,'6'36'161'0,"5"5"-3"16,-9-8-6-16,-12-3-129 0,7 2-39 16,10 6-20-16,-23-28-45 15,21 12-39 1,-17-20-10-16,12-2 17 16,-16-18 33-16,27 6 27 0,-18-25 27 15,14 0 31-15,5 6 53 16,-9-14 52-16,15 13 16 15,-9-9-11-15,25 28-22 16,-23-19-26-16,34 33-11 16,-21-15-17-16,20 20-20 15,-7 5-24-15,-4-9-33 16,16 25-64-16,-27-5-60 16,-5 2 3-16,-10 9-6 15</inkml:trace>
  <inkml:trace contextRef="#ctx0" brushRef="#br0" timeOffset="23">22408 11296 145 0,'-44'24'157'16,"-1"-8"7"-16,7-3 6 16,22 16-84-16,-26-38-27 15,42 9-20-15,-18-5-17 16,18 5-2-16,25-23-16 16,0 6-4-16,8 4-11 15,-3-10-4-15,9 14-8 16,-11-12 1-16,5 20 5 15,-17-13-3-15,0 20 9 16,-16-6 3-16,-6 14 10 16,-7 10 6-16,-13 0 8 15,3 21 4-15,-16-7-3 16,7 22-1-16,-10-7-6 0,8 9-2 16,-4-9-8-16,6-3 2 15,7-5-8-15,1-16-10 16,14-1-6-16,-3-24 0 15,13-4-2-15,6-15 1 16,11 3 3-16,-6-21-2 16,13 6 6-16,-5-9 6 15,6 5 9-15,-4 5-1 16,1-2 7-16,-4 10-2 16,-5 0 3-16,0 11 0 15,-13 7 2-15,19-8-1 0,-19 8 0 16,18-8 0-16,-18 8 1 15,31-4 1-15,-13-3 1 16,14 7 1-16,-5-4 4 16,11 8 0-16,-6 0 2 15,6 8 1-15,-10-1-5 16,2 7 1-16,-13-1-4 16,-1 7-2-16,-13 1-7 15,-6 2 0-15,-9-5-3 16,-6-1 0-16,-4 0-2 15,-9-5 0-15,1-2-1 16,-4-8 3-16,-1-4-1 16,0-5 3-16,2-5 0 0,1 3 2 15,5-7 0-15,3 2 1 16,5 1 0-16,6 1 1 16,13 8 2-16,-8-16 1 15,8 16 0-15,21-17 1 16,0 4 1-16,12 5-2 15,3-7 2-15,9 5-4 16,-2-1-3-16,3 3-6 16,-5 6-2-16,-12 3-12 15,3 20-22-15,-32-21-9 16,9 47-4-16,-35-24 5 16,11 25 5-16,-30-16 18 15,6 10 6-15,-10-8 21 16,-7-11 24-16,20 13 20 15,-17-32 1-15,31 17 3 0,-14-28-6 16,36 7-11-16,0 0-7 16,27-1-8-16,7-12-6 15,15 1-9-15,6-3-4 16,6-1-8-16,3 2-4 16,-7-11-10-16,6 14-9 15,-25-26-16-15,15 33-26 16,-37-32-40-16,10 7-52 15,-11 1 2-15,-14-2 5 16</inkml:trace>
  <inkml:trace contextRef="#ctx0" brushRef="#br0" timeOffset="24">22418 11221 51 0,'-14'-11'117'16,"25"27"0"-16,-11-16 14 16,-17 4-74-16,32 27-2 15,-24-17 2-15,30 35-1 16,-28-17 2-16,31 39 0 16,-26-14-9-16,25 29-7 15,-18-12-17-15,11 14-5 0,-8-9-16 16,-3-1-3-16,-4-9-7 15,-10-22-19-15,12 4-28 16,-32-46-63-16,29-5-50 16,-21-4-10-16,9-17 9 15</inkml:trace>
  <inkml:trace contextRef="#ctx0" brushRef="#br0" timeOffset="25">21869 11554 345 0,'0'33'176'16,"6"0"-4"-16,10 6 0 16,1-7-145-16,8 10-23 15,3 11-19-15,-10-17-27 16,18 23-99-16,-23-14-30 15,-5-5-5-15,-16-8 5 16</inkml:trace>
  <inkml:trace contextRef="#ctx0" brushRef="#br0" timeOffset="26">21869 12001 185 0,'0'0'158'0,"-12"-18"8"15,12 18-6-15,26 15-85 0,-26-15-27 16,61 21-11-16,-13-8-1 15,31 16-17-15,10-4 5 16,16 6-13-16,6-6 0 16,1-3-12-16,3-6-2 15,-11-23-17-15,6 5-18 16,-32-34-21-16,16 19-55 16,-48-28-48-16,-5-1-12 15,-22-9 2-15,-19 0 5 16</inkml:trace>
  <inkml:trace contextRef="#ctx0" brushRef="#br0" timeOffset="27">22050 11355 334 0,'0'0'166'15,"0"0"4"-15,41 5-9 16,7 12-207-16,16-9-112 15,9-4-8-15,7 3 0 16,-1-5-4-16</inkml:trace>
  <inkml:trace contextRef="#ctx0" brushRef="#br0" timeOffset="28">23098 11152 352 0,'9'28'174'15,"-1"4"-4"-15,-4-1 1 0,-5 1-161 16,9 4-12-16,2-6 0 15,1-10-11-15,7-3 6 16,2-11-5-16,9-9 2 16,1-12 5-16,3-4-2 15,5-5 10-15,-3-1-4 16,-2 6 8-16,-11 9-5 16,-6 7-2-16,-16 3-2 15,-13 29-6-15,-12 3 5 16,-17 6-7-16,-6 7 6 15,-10-3-2-15,3-3 5 16,-2-5 6-16,4-9 3 16,15-1 5-16,3-15 2 0,20-6 2 15,15-3 0-15,13-21-1 16,12 0 0-16,20 2-5 16,6-6 0-16,9 1-9 15,3 2-4-15,-2 1-10 16,2 17-15-16,-26-15-36 15,16 40-62-15,-40-15-30 16,-3 17-12-16,-20-1 12 16</inkml:trace>
  <inkml:trace contextRef="#ctx0" brushRef="#br0" timeOffset="29">23161 11730 204 0,'-52'32'144'15,"-2"-16"-9"-15,21 18-9 0,-15-36-30 16,44 32-24-16,-18-34-27 15,36 12-15-15,1-20-11 16,20 3-10-16,11-11-7 16,5-5-20-16,16 14-23 15,-18-32-23-15,26 29-29 16,-33-27-38-16,11 18-32 16,-18-3-6-16,-12 8 4 15</inkml:trace>
  <inkml:trace contextRef="#ctx0" brushRef="#br0" timeOffset="30">23211 11583 173 0,'-19'23'140'16,"-12"-15"5"0,18 0-25-16,16 22-57 0,-19-22-16 0,30 24-6 15,-16-19-6-15,23 20-2 16,-17-12-5-16,17 19-5 15,-11-11-14-15,1 4-9 16,-2 3-16-16,-19-21-44 16,22 22-80-16,-18-15-31 15,-6-7 7-15,-2-7-5 16,18 6 91-16,-25-30 38 16,19 4 33-16,2 12 54 15,-10-34 86-15,11 15 35 16,8 7-2-16,7 9 6 15,-16 3-86-15,40 25-35 0,-24-3-20 16,19 22-17-16,-6 1-8 16,2-6-29-16,11 21-80 15,-17-24-69-15,-7-15 0 16,-1-13 2-16,-17-8-7 16</inkml:trace>
  <inkml:trace contextRef="#ctx0" brushRef="#br0" timeOffset="31">22857 11516 359 0,'10'50'172'0,"-4"3"-16"16,7 24-55-16,-24-16-231 15,7 5-38-15,-4-3-8 16,-3-6-1-16</inkml:trace>
  <inkml:trace contextRef="#ctx0" brushRef="#br0" timeOffset="32">22754 12049 291 0,'13'0'158'0,"11"9"1"15,0 1 6-15,5-8-129 16,13 18-22-16,5-3 3 15,18 10-1-15,2-5-2 16,15 7 1-16,1-10-2 16,8-1-4-16,2-8-3 15,1-8-8-15,1-7-5 16,-12-15-9-16,4 3-10 0,-24-21-12 16,9 22-27-16,-41-31-43 15,14 17-59-15,-31 1-3 16,-15-2 4-16,-16 6 19 15</inkml:trace>
  <inkml:trace contextRef="#ctx0" brushRef="#br0" timeOffset="33">22817 11235 354 0,'23'-2'173'0,"-1"4"-13"15,1-12-47-15,6 23-275 16,13 3-7-16,4-3 7 16,3 3-11-16</inkml:trace>
  <inkml:trace contextRef="#ctx0" brushRef="#br0" timeOffset="34">23665 11433 121 0,'15'11'132'15,"-15"-11"3"-15,8 14 5 16,-9 15-81-16,-6-17-29 16,17 26 5-16,-20-9-1 15,21 25 1-15,-19-11-4 16,13 19-3-16,-14-14-10 0,8 10-2 16,-8-8-14-16,-1-8-2 15,3-7-6-15,-8-14-9 16,8 1-13-16,-12-25-25 15,23 16-52-15,-4-13-58 16,-16-33 7-16,16 8-6 16</inkml:trace>
  <inkml:trace contextRef="#ctx0" brushRef="#br0" timeOffset="35">23691 11422 144 0,'0'0'141'15,"0"0"3"-15,21-1 2 16,-1 11-99-16,-20-10-14 16,33 3-10-16,-7-6-7 15,15 5-3-15,5-12-1 16,11 4-5-16,3-5 0 16,6-1-2-16,2-4 2 15,1 3 3-15,-8-4 1 16,-2 8 1-16,-15-3 1 15,-3 12 1-15,-18-2-4 16,-2 16 0-16,-15 2-4 16,-6 10-3-16,-6 10-2 15,-5 7 2-15,-4 8-4 0,1 9 1 16,0 5-3-16,3 3 6 16,3 1 0-16,2-5 3 15,6-4 0-15,8-1-3 16,0-8 3-16,5-9-4 15,-1-9 6-15,3-5-11 16,-3-7 5-16,-2-4-5 16,-1-3 0-16,-9-14-2 15,8 13-8-15,-8-13-20 16,0 0-51-16,-29-5-77 16,8-13-4-16,-3-4-4 15,-8-11 4-15</inkml:trace>
  <inkml:trace contextRef="#ctx0" brushRef="#br0" timeOffset="36">23869 11186 264 0,'0'0'152'16,"12"20"13"-16,-12-20-38 16,26 35-91-16,-27-10 0 15,14 20-17-15,-10-3-4 16,3 10-13-16,-3 2-2 0,-6-6-8 16,3 2-4-16,-6-9 6 15,3 0-1-15,-4-3 6 16,2-5 3-16,3 2 6 15,-4-7 1-15,9 3 0 16,-4-4-1-16,5 3 0 16,-4-6-3-16,2-4 1 15,-2-2-6-15,0-18-1 16,0 19-5-16,0-19 3 16,0 0-4-16,-1-24 0 15,3 4 2-15,1-10-2 16,4-3 7-16,3-6-1 0,2-2 9 15,4 7-3-15,1 1 6 16,7 10-4-16,-3 9 2 16,4 11-3-16,-7 12-3 15,-3 15-1-15,-9 9-8 16,-8 6 1-16,-10 7-7 16,-13-2 7-16,-5-3-2 15,-7-4 6-15,2-8-1 16,4-7 6-16,6-8 0 15,13-10 4-15,12-4 3 16,17-20-6-16,13-1-6 16,2-23-65-16,14 8-94 15,9-1-8-15,2-11 2 16,0 4-5-16</inkml:trace>
  <inkml:trace contextRef="#ctx0" brushRef="#br0" timeOffset="37">24421 11200 52 0,'-8'-12'124'16,"23"25"8"-16,-15-13 13 15,0 0-70-15,25 33-28 16,-25-17-3-16,21 21-6 0,-16-14-3 16,14 16-8-16,-12-10-10 15,7 2-14-15,-1-6-13 16,-13-25-18-16,22 32-33 15,-22-32-26-15,0 0-39 16,0 0-20-16,0-33-5 16,4 18 22-16</inkml:trace>
  <inkml:trace contextRef="#ctx0" brushRef="#br0" timeOffset="38">24548 11209 80 0,'-11'-32'131'0,"11"32"-5"0,0-22-13 16,-5 5-43-1,17 17-21-15,-15-14-19 0,18 20-2 0,-15-6-7 16,25 8-3-16,-10-5-2 16,9 12-2-16,-2-3 2 15,6 5-6-15,-5 3 3 16,2 1-8-16,-4-1 8 16,-4 1-11-16,-9-2 9 15,-3 3-8-15,-12-7 1 16,-2 2-3-16,-9-9-1 15,-5 1-2-15,-3-4-2 16,-2-2 2-16,1-3-4 16,-2-4 1-16,4-4 4 15,0 0 0-15,3 2 3 0,7-5 5 16,-1-1 0-16,16 12 4 16,-11-20-4-16,11 20 8 15,11-18-8-15,6 11 6 16,-1-3-7-16,8 11 1 15,-1-8-7-15,4 3 0 16,0 3-1-16,-6-2-16 16,11 17-15-16,-32-14-22 15,32 27-23-15,-46-24-13 16,24 41 0-16,-38-23-2 16,15 32 16-16,-27-23 32 15,6 15 32-15,-6-2 32 0,-8-20 34 16,20 14 20-16,-21-30 13 15,35 22 5-15,-22-41-10 16,38 28-19-16,-16-36-14 16,31 22-13-16,-3-24-10 15,20 10-10-15,0-7-8 16,10-4-9-16,6 7-7 16,-5-10-18-16,14 22-15 15,-26-24-16-15,21 32-11 16,-36-28-9-16,23 32-7 15,-40-26 5-15,22 23 13 16,-34-17 25-16,11 12 32 16,0 0 27-16,-31-9 26 15,20 23 15-15,-23-18 15 16,25 32 1-16,-28-19-7 16,31 31-9-16,-24-15-17 0,25 24-10 15,-12-9-16-15,13 6-5 16,2-5-9-16,4-5 2 15,6-12-6-15,4-7 1 16,7-11-2-16,5-15-1 16,10-7-1-16,-1-14-10 15,13 3-15-15,-15-18-12 16,16 24-15-16,-26-22-46 16,7 4-52-16,-10 18-1 15,-16-1 2-15</inkml:trace>
  <inkml:trace contextRef="#ctx0" brushRef="#br0" timeOffset="39">24549 11648 97 0,'-7'37'131'16,"-10"-12"14"-16,19 14 1 15,-4 4-77-15,-2-16-38 16,19 14-3-16,-11-16-11 15,5 8-4-15,-1-8-10 16,-8-12-36-16,12 10-58 16,-18-11-60-16,6-12 8 15,0 0-8-15</inkml:trace>
  <inkml:trace contextRef="#ctx0" brushRef="#br0" timeOffset="40">24583 11796 186 0,'13'2'152'16,"16"18"2"-16,0-2 10 15,-8-6-112-15,36 30-9 16,-12-14-7-16,19 17-9 16,-7-8-8-16,6 4-19 15,1-4-11-15,-16-22-32 0,17 17-49 16,-31-25-62-16,-1-13-14 15,-5-6-3-15,-14-16 10 16</inkml:trace>
  <inkml:trace contextRef="#ctx0" brushRef="#br0" timeOffset="41">24998 11000 272 0,'0'0'147'16,"23"11"-8"-16,-23-11 2 15,0 0-143-15,14-7-10 16,3 15-4-16,-17-8 4 15,15 12 3-15,-15 5 10 16,-4 8 11-16,0 13 0 16,-9 6 8-16,9 20-4 15,-13-5 5-15,11 15-6 16,-11-5 2-16,11 5-4 16,-5-13-11-16,3-8-4 15,3-11-19-15,-7-30-23 0,24 7-55 16,-12-19-52-1,-1-24-6-15,10-7 0 0,-7-8 12 16</inkml:trace>
  <inkml:trace contextRef="#ctx0" brushRef="#br0" timeOffset="42">25011 11279 87 0,'12'-14'136'0,"-18"-9"1"15,6 23 9-15,17-1-61 16,-24-11-40-16,23 20-10 15,-16-8-4-15,28 20 0 0,-16-8-1 16,18 21-4-16,-10-4-5 16,9 14-9-16,-4 5-2 15,-2 6-8-15,-7-1-2 16,-8 0-3-16,-5-4-3 16,-10-7 2-16,-1-3-8 15,-9-14-3-15,9 3-19 16,-17-31-22-16,25 20-49 15,-14-17-51-15,2-14-4 16,7-1 0-16</inkml:trace>
  <inkml:trace contextRef="#ctx0" brushRef="#br0" timeOffset="43">25014 11427 312 0,'-12'16'155'15,"14"-4"5"-15,0 9-40 16,-2-21-98-16,19 9-8 16,0-7-5-16,9-4-6 15,1 4-9-15,-3-5-10 16,9 11-13-16,-17-20-25 16,18 27-56-16,-20-9-48 15,-16-6-4-15,11 15 7 16</inkml:trace>
  <inkml:trace contextRef="#ctx0" brushRef="#br0" timeOffset="44">24961 11601 198 0,'-13'15'156'16,"-3"-5"3"-16,16-10 4 15,-9 31-99-15,9-31-37 16,17 3-12-16,3 1-17 15,1-13-30-15,23 17-91 16,-10-11-39-16,-9-1 1 16,0 7 0-16</inkml:trace>
  <inkml:trace contextRef="#ctx0" brushRef="#br0" timeOffset="45">24960 11849 294 0,'-22'12'168'15,"8"-3"-2"-15,14-9 3 16,-26-6-128-16,39 7-27 16,6-9-7-16,7 2-5 15,8-4-5-15,3-3-4 16,5 4-2-16,-6-2 0 16,0 6-1-16,-6-6-1 15,-6 9 4-15,-6-4 2 16,-18 6 4-16,16 7 6 15,-16-7 4-15,-13 15 0 16,-3-5 2-16,-1 11 1 16,-10 3-4-16,1 7 3 0,-7-1 1 15,2 7-6-15,-8-1 1 16,4 0-6-16,-2 1 2 16,0-4-12-16,7 1-14 15,-17-25-68-15,24 5-83 16,0-12 3-16,9-7-4 15,7-7 3-15</inkml:trace>
  <inkml:trace contextRef="#ctx0" brushRef="#br0" timeOffset="46">25085 11939 385 0,'48'24'177'0,"3"-1"-6"16,10 19-53-16,7-12-277 15,-18-1-14-15,-2-10-5 16,-15-8 1-16</inkml:trace>
</inkml:ink>
</file>

<file path=ppt/ink/ink10.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34:44.503"/>
    </inkml:context>
    <inkml:brush xml:id="br0">
      <inkml:brushProperty name="width" value="0.05292" units="cm"/>
      <inkml:brushProperty name="height" value="0.05292" units="cm"/>
      <inkml:brushProperty name="color" value="#0070C0"/>
    </inkml:brush>
  </inkml:definitions>
  <inkml:trace contextRef="#ctx0" brushRef="#br0">12362 10154 51 0,'-13'-13'119'0,"22"25"-1"16,-22-12-13-16,0-8-57 15,13 8-6-15,-19 0-2 16,19 0-4-16,-21 2-5 15,21-2 0-15,-25 0-2 16,25 0-6-16,-32-6-4 0,17 6-7 16,-6-9-3-16,-2 0-6 15,1-2 1-15,-2-3-3 16,2-5 2-16,0 1 0 16,1-6 0-16,6 0 0 15,-1-7 1-15,4 4-2 16,0-8 3-16,5 5-4 15,4-5 5-15,1 0-1 16,2-1-3-16,5 2 7 16,3-3-4-16,6 6 5 15,0-2-6-15,7 7 9 16,0-3-9-16,7 6 2 16,0 4 1-16,6 5-2 15,-1 2 0-15,8 3 0 0,-2 2 0 16,7 6 0-16,-2 7 0 15,5 10 1-15,-7 2 1 16,0 11-2-16,-8 8 4 16,-5 13-4-16,-9 2 2 15,-10 11-3-15,-11 3 0 16,-9 0-6-16,-9 4 0 16,-10-5-7-16,1 1-20 15,-16-31-41-15,15 3-98 16,-10-11-5-16,1-14 2 15,0-18-1-15</inkml:trace>
  <inkml:trace contextRef="#ctx0" brushRef="#br0" timeOffset="4047.0096">12021 10468 105 0,'-12'-16'131'16,"16"4"-33"-16,-4 12-9 0,-16-21-12 15,16 21-4-15,-15-18-17 16,15 18-9-16,-10-10-15 15,10 10-3-15,0 0-8 16,0 0-7-16,-13 8-4 16,10 5-3-16,-4 3 5 15,7 6-7-15,-4 0 6 16,3 8-7-16,-4-3 6 16,5 2-8-16,0-5 3 15,-3-4-9-15,3-4-6 16,0-16-12-16,-4 15-17 15,-12-30-13-15,16 15-19 0,-13-18-15 16,13 18-23-16,-12-26-14 16,10 11-6-16,-9-7 15 15</inkml:trace>
  <inkml:trace contextRef="#ctx0" brushRef="#br0" timeOffset="4203.2768">11843 10394 191 0,'0'0'120'16,"1"-23"-8"-16,16 30-12 15,-19-20-24-15,27 25-16 16,-25-12-24-16,34 5-14 16,-13 2-21-16,0-10-30 15,19 20-55-15,-15-11-70 16,1-9 4-16,3 7-8 16,-5-8 16-16</inkml:trace>
  <inkml:trace contextRef="#ctx0" brushRef="#br0" timeOffset="4578.3096">12297 10324 44 0,'0'0'112'15,"0"0"13"-15,0 0-35 0,0 0-22 16,-21 1-13-16,24 19-3 16,-16-19-9-16,19 22 0 15,-6-23-1-15,6 29-3 16,-6-29-6-16,21 32-5 15,-11-19 0-15,13 8-11 16,-9-6 4-16,3 6-10 16,-6-3-1-16,-7 1-16 15,-4 6-7-15,-19-16-33 16,21 22-66-16,-21-21-51 0,1-2-8 16,-1-6 5-16</inkml:trace>
  <inkml:trace contextRef="#ctx0" brushRef="#br0" timeOffset="5547.0823">12760 10354 100 0,'14'3'133'16,"-14"-3"11"-16,16-5-34 15,-1 28-46-15,-15-23-6 16,8 47-12-16,-14-26-5 0,17 19-16 16,-16-14-1-16,9 10-10 15,-10-14 3-15,8 1-8 16,-2-23-4-16,-6 14-3 16,6-14-1-16,0 0-1 15,3-16-1-15,2-5 3 16,3-1-8-16,0-5 7 15,3 1-7-15,0-1 9 16,0-2-4-16,3 5 8 16,-3 3-5-16,2 9 6 15,-13 12 2-15,23-8 0 16,-23 8 1-16,21 8-3 0,-21-8 1 16,14 28 1-16,-11-13 1 15,-1 6-8-15,-3 3 4 16,-3-4-7-16,-2-1 6 15,-2 1-6-15,1-4 4 16,7-16-11-16,-10 21 1 16,10-21 0-16,0 0 2 15,2-17 2-15,7 1-7 16,2-5 9-16,3 0-5 16,2 1 11-16,1-1-5 15,4 10 9-15,-2 2-8 16,-1 17 1-16,-3 5 7 15,-3 7-10-15,-3 5 3 16,-4-2-15-16,4 11-16 0,-22-26-60 16,24 11-82-16,-11-19 1 15,2 14-5-15,-2-14 6 16</inkml:trace>
  <inkml:trace contextRef="#ctx0" brushRef="#br0" timeOffset="5859.5858">13201 10525 139 0,'0'0'158'0,"2"21"0"16,-2-21 2-16,0 0-76 15,17 32-39-15,-17-32-13 16,0 21-20-16,5-6-43 16,-5-15-56-16,0 0-75 15,0 0 4-15,-8-20-5 16,8 20 4-16</inkml:trace>
  <inkml:trace contextRef="#ctx0" brushRef="#br0" timeOffset="6000.2148">13208 10401 139 0,'7'-22'145'16,"4"25"-10"-16,-11-3-10 16,0 0-72-16,24 3-40 15,-3 3-61-15,-4-4-67 16,-3-13-19-16,13 10-10 15,-12-13 7-15</inkml:trace>
  <inkml:trace contextRef="#ctx0" brushRef="#br0" timeOffset="6375.2436">13453 10358 111 0,'0'24'148'16,"0"-9"9"-16,3-3-29 15,10 29-37-15,-29-32-19 16,29 28-20-16,-23-23-13 16,16 18-12-16,-11-16-13 15,4 1-7-15,1-17-9 16,0 0-3-16,0 0 0 16,0 0-1-16,-6-17 0 15,8-5 1-15,6 2-6 16,-4-5 10-16,5 1-2 15,1 5 9-15,-2 3-4 16,5 16 11-16,-13 0-2 0,23 23-1 16,-15-6 9-16,5 12-9 15,-4-1 3-15,4 0-5 16,1-4 0-16,0-9-10 16,3-7-12-16,-12-26-44 15,16 3-111-15,-7-7-5 16,1-9 3-16,-1-4-6 15</inkml:trace>
</inkml:ink>
</file>

<file path=ppt/ink/ink11.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35:45.724"/>
    </inkml:context>
    <inkml:brush xml:id="br0">
      <inkml:brushProperty name="width" value="0.05292" units="cm"/>
      <inkml:brushProperty name="height" value="0.05292" units="cm"/>
      <inkml:brushProperty name="color" value="#0070C0"/>
    </inkml:brush>
  </inkml:definitions>
  <inkml:trace contextRef="#ctx0" brushRef="#br0">18079 7465 31 0,'-15'-8'115'0,"23"21"10"16,-8-13-49-16,0 0-3 15,0 0-11-15,-20-5-6 16,20 5-9-16,0 0-4 16,0 0-6-16,-20 6-6 15,20-6-4-15,-15 14-7 16,15-14-3-16,-21 14-4 16,21-14 0-16,-22 15-3 15,22-15 0-15,-22 17-1 16,10-3 2-16,-8-7-2 15,7 10 0-15,-7-6-1 0,1 6 1 16,-5-4-2 0,0 2 1-16,-3-3-2 0,2 1-1 15,-6 1-2-15,1 0 1 16,-2 3-3-16,-1-1 0 16,0 0-1-16,0 4 2 15,2-3-1-15,-1 0 0 16,3 0 0-16,0-2 1 15,3-3-1-15,-1 5 1 16,4-5-2-16,-1 2 3 16,0-2-3-16,1 1 2 15,-1-2-2-15,0 2-1 16,-1 0 2-16,1-1 0 16,-2 3 0-16,0-1-1 0,1 4 0 15,-3-1 1 1,2-1-5-16,-1 2 9 0,1-3-6 15,0 1 2-15,-2 1 0 16,2-4-3-16,-2 0 6 16,0-1-5-16,-1 0 8 15,2-1-9-15,-1 2 6 16,1 0-3-16,1-4 3 16,1 3-3-16,0 2 0 15,3-1-5-15,1 0 5 16,-1 4 2-16,0-4-2 15,1 3-1-15,1 0 0 16,-1 1 2-16,3-1-4 16,1 0 8-16,-1-1-6 0,4-6-1 15,-1 2 3-15,2-3-4 16,13-8-4-16,-22 9-6 16,22-9-28-16,-20 2-123 15,20-2-14-15,3-29 1 16,5 8-5-16</inkml:trace>
  <inkml:trace contextRef="#ctx0" brushRef="#br0" timeOffset="468.749">16601 8113 195 0,'0'0'165'0,"0"0"-4"16,0 0-1-16,-35 4-101 0,35 21-17 16,-23-10-18-16,13 12-15 15,-7 0-4-15,2 5-6 16,-1 1 2-16,4 0 7 16,-1-8 0-16,9 4 2 15,0-12-1-15,8 2 3 16,-4-19-2-16,20 26 3 15,-4-20-5-15,13-2-3 16,4-1 1-16,8-1-2 16,2-4-1-16,2 1-6 15,4 1-18-15,-19-26-93 16,10 12-60-16,-11-3 0 16,-3-4-2-16,-6-4 1 0</inkml:trace>
  <inkml:trace contextRef="#ctx0" brushRef="#br0" timeOffset="1015.6513">17544 7956 285 0,'0'25'138'0,"-26"-17"5"15,9 5-48-15,-12 8-100 16,-5 11-3-16,-7-10-8 16,7 6 9-16,-2-3-4 0,9-4 15 15,6-1 0-15,3-12 9 16,16 4 2-16,2-12 10 15,13 4 0-15,-13-4-1 16,40-11-1-16,-15 0-1 16,14 11 0-16,-6-8-3 15,11 9 1-15,-6-8-3 16,5 7-4-16,-6-2-3 16,1 2-3-16,-7-3-8 15,-6-6-9-15,6 14-44 16,-31-22-91-16,0 17-26 15,16-19 1-15,-15 5 0 16</inkml:trace>
  <inkml:trace contextRef="#ctx0" brushRef="#br0" timeOffset="1203.1536">17636 7962 218 0,'-4'15'178'16,"-3"2"-1"-16,10 13 2 15,-24-14-85-15,27 37-41 16,-24-16-20-16,9 3-32 16,5 13-61-16,-9-25-115 15,3-5-5-15,-3-15 3 16,13-8-14-16</inkml:trace>
  <inkml:trace contextRef="#ctx0" brushRef="#br0" timeOffset="7125.294">20374 7134 9 0,'-14'-17'103'16,"25"19"-28"-16,-11-2-10 15,0 0-6-15,0 0-7 16,-17-5-8-16,17 5-1 0,0 0-4 15,0 0-2-15,-19 0-4 16,19 0-5-16,0 0-5 16,0 0-3-16,-21-1-3 15,21 1-1-15,-12 2-2 16,12-2-2-16,-16 3 0 16,16-3-1-16,-23 3-2 15,10 2-1-15,-4-4-1 16,1 2-1-16,-5-4 2 15,1 2-3-15,-3-1 0 16,2 0-1-16,-3-3-3 16,2 1 2-16,-1-4-1 15,1 1 0-15,-2 0-1 16,2 3 1-16,-2-4 0 16,0 3 3-16,-1-2 1 0,3 2-2 15,-3-1 1-15,2 4-3 16,-3-4 2-16,2 3-1 15,-1-2 0-15,0 2-4 16,0-2 3-16,3 3-1 16,-2-2 2-16,3 2 2 15,-3-3-2-15,6 0 0 16,-3 1 1-16,2 0 0 16,1 0 0-16,-1-1 0 15,1 1-2-15,-2-1 1 16,0-1 0-16,1 1-2 15,-4 2 2-15,1 1-1 16,-5 0 0-16,0 0-1 0,-2 3 1 16,-2 3-1-16,-2 1 0 15,-1 1 1-15,1 0-2 16,2-2 2-16,0 0 1 16,4 3 1-16,2-4-2 15,4-3 1-15,2-5 3 16,6 2-1-16,-3-5-1 15,16 6 1-15,-17-9-1 16,17 9-1-16,-12-13 1 16,12 13-1-16,0 0-3 15,-14-7 2-15,14 7-3 16,0 0-4-16,0 0-10 16,-20-3-38-16,30 5-118 0,-10-2-6 15,0 0 3-15,-5-15-4 16</inkml:trace>
  <inkml:trace contextRef="#ctx0" brushRef="#br0" timeOffset="7562.8179">19060 6973 140 0,'0'0'155'0,"0"0"0"15,0 0 2-15,-6-15-85 16,6 30-33-16,-23-15-15 15,10 13-11-15,-7-4-7 16,1 3-2-16,-2 1-2 16,3 0 1-16,0-1 0 15,6 7 6-15,0-10-1 16,8 7 3-16,4-16 0 0,-1 26 4 16,1-26-1-16,10 33 2 15,-3-18 0-15,9 8-4 16,-2-1-2-16,10 4 0 15,2 0-5-15,6-5-11 16,10 12-36-16,-17-19-133 16,13-2-2-16,-3-12-4 15,-4-4 9-15</inkml:trace>
  <inkml:trace contextRef="#ctx0" brushRef="#br0" timeOffset="8156.5891">19583 7223 203 0,'0'0'147'0,"-27"9"6"16,12 5-4-16,-12 8-101 15,-8-16-32-15,8 11-13 16,-6-2 1-16,1 2-8 16,6-4 10-16,2 2-4 15,4-6 4-15,20-9 0 16,-17 13 9-16,17-13 0 15,0 0 0-15,21 12 1 0,-21-12-1 16,33 8-3-16,-16-4-3 16,10 5 0-16,-4 1-7 15,4 4 4-15,-1-3-3 16,2 2 0-16,-2 0-2 16,-2-2 0-16,-3-2-3 15,0 0-3-15,-1 2-9 16,-20-11-24-16,37 15-61 15,-37-15-66-15,14-6-6 16,-14 6 3-16,0 0-2 16</inkml:trace>
  <inkml:trace contextRef="#ctx0" brushRef="#br0" timeOffset="8359.6955">19562 7355 205 0,'-4'14'170'16,"-3"5"3"-16,-3 3-3 15,-16-6-108-15,23 28-22 16,-22-6-26-16,7 1-39 16,14 11-125-16,-11-8-19 15,2-5-3-15,4-4 2 16</inkml:trace>
  <inkml:trace contextRef="#ctx0" brushRef="#br0" timeOffset="17438.1861">20358 7289 69 0,'0'0'74'15,"0"0"-7"-15,-2 12-11 0,2-12-8 16,0 0-10-16,-8 13-4 16,8-13-5-16,0 0-3 15,-15 6-3-15,15-6 0 16,0 0-1-16,-5 15 0 15,5-15 0-15,0 0-3 16,-17 11-1-16,14 2-5 16,3-13 2-16,-13 17-6 15,13-17 4-15,-16 20-6 16,16-20 3-16,-18 24-5 16,18-24 2-16,-16 24-1 15,16-24-2-15,-18 23 0 16,8-9-3-16,1-1 1 0,-1-1 1 15,2 0 0-15,-2 1 0 16,3 3 1-16,-4 0-1 16,2-2 2-16,-2-1 0 15,2 3 0-15,-3-2-3 16,3 3-1-16,-3-3 0 16,1 1 1-16,0 1-2 15,-1 0 0-15,1-1 0 16,-1 3 0-16,2-2-1 15,-2 1 3-15,0 0-2 16,2-3-1-16,-1 4 0 16,0-2 1-16,1-1-2 15,1 0 2-15,-1 0 0 16,3-2 2-16,-4 0-3 16,2 3 4-16,-2-4-2 0,2 2 2 15,-1-2 0-15,-1 1 0 16,0 1-1-16,1-1 1 15,-1-1-1-15,1 0 0 16,-1 0 5-16,5 1-5 16,-5 0 5-16,2 0-5 15,0 3 4-15,-2 0-8 16,2 0 7-16,-2 0-7 16,1 1 2-16,1 0-2 15,-3-1 1-15,3 0-1 16,-2-4 2-16,0 2 1 0,1 0 0 15,2 2 2-15,-1-2-1 16,1-1 0-16,-1 2-1 16,1 3 3-16,-3-2-3 15,3 2 1-15,-1-4-2 16,-2 1 1-16,2 2-2 16,-1 0 2-16,-2 2-3 15,1-5 2-15,1 3-1 16,-2 0 2-16,1 1-2 15,2 0 1-15,-1-3 0 16,-1-1 1-16,2 4-2 16,0-1 1-16,-1 0-1 15,1-1 2-15,-1 0-2 16,2 1 2-16,-2-1-2 0,0 2 1 16,1-3 0-16,-2-1 2 15,1 1-2-15,-1-1 1 16,1 0-1-16,-2-1 2 15,1 0-2-15,-1 0 3 16,2-1 1-16,-3 2-7 16,2-4 4-16,-1 3-3 15,0 2 8-15,-1-1-7 16,0 1 7-16,-2 0-6 16,1-1 2-16,1 3 4 15,-2 1 1-15,1-4-3 16,-3-1-2-16,5-1-2 15,-3 0 2-15,2 3 1 0,0-3-2 16,0 0-1-16,-2-1 0 16,1 4 2-16,3 0-7 15,-2-1 10-15,0-2-5 16,2 1 2-16,-2-2 0 16,4 1 1-16,-3 1-1 15,12-13 1-15,-21 18 3 16,21-18-3-16,-21 20-1 15,8-9 2-15,2 1-4 16,-1 2 2-16,-1-2-1 16,0 0 0-16,-3 3 0 15,4 5 2-15,-1-2-2 16,-1-1 1-16,-1 0-1 16,2 1 2-16,-2-2-2 0,1 3 3 15,-1-1-5-15,2-4 3 16,-3 2-1-16,3 1 1 15,-3 2-2-15,5-2 2 16,-5-2 0-16,1-1 1 16,1-1 2-16,1 4-1 15,-3-1-2-15,3 2 4 16,-4-5 3-16,5 8-9 16,-4-1 7-16,0 2-6 15,3-3 6-15,1-1-7 16,0-2 5-16,3-1-7 15,1-2-1-15,8-13-2 0,-7 15-28 16,-8-34-102-16,17 3-41 16,5-9-1-16,3-9-3 15</inkml:trace>
  <inkml:trace contextRef="#ctx0" brushRef="#br0" timeOffset="18469.4875">20049 7455 88 0,'0'0'69'16,"-24"15"-9"-16,9-11 1 15,15-4-7-15,-25 8 1 16,25-8-6-16,-17 4 0 16,17-4-6-16,0 0 1 15,0 0-5-15,7-16-6 16,14 12-5-16,-11-16-5 15,21 8 2-15,-10-12-9 16,14 7 5-16,-7-9-12 16,9 6 6-16,-8-7-8 15,5 12 6-15,-9-8-9 0,4 11 2 16,-9-4-3 0,-1 10 1-16,-2-1 1 15,-5 3-2-15,-12 4 1 0,17-4 1 16,-17 4 1-16,0 0 1 15,0 0-1-15,10 21-3 16,-14-3 7-16,0 8-8 16,-4 8 4-16,-3 6-13 15,0 17-28-15,-21-5-136 16,13-1 2-16,-4-7-3 16,1-4-2-16</inkml:trace>
  <inkml:trace contextRef="#ctx0" brushRef="#br0" timeOffset="19485.1734">19304 8166 197 0,'13'-5'172'0,"-13"5"-6"15,0 0 5-15,7 12-96 0,-31-20-30 16,19 22-20-16,-18-9-16 15,4 7-4-15,-5 0-5 16,-2 1 0-16,3 2 0 16,-2 1-6-16,5 1 2 15,2-4 2-15,5 3-2 16,2-4 3-16,6 1-2 16,5-13 2-16,-3 18-2 15,3-18 2-15,14 10 1 16,-14-10 2-16,23 8-1 15,-4-1 1-15,-1-3-1 16,7 4 2-16,2-3-4 16,-4 3 1-16,5-3-5 15,-7-5-7-15,4 9-16 0,-20-21-34 16,22 28-66-16,-17-17-39 16,-10 1-1-16,0 0 3 15</inkml:trace>
  <inkml:trace contextRef="#ctx0" brushRef="#br0" timeOffset="19750.7785">19305 8169 107 0,'0'0'159'0,"0"0"7"16,0 0 1-16,0 0-63 15,14 22-35-15,-29-3-23 16,19 24-20-16,-16 4-15 16,3 5-20-16,9 31-72 15,-11-19-89-15,1-5-1 16,2-7-4-16,1-14 4 15</inkml:trace>
  <inkml:trace contextRef="#ctx0" brushRef="#br0" timeOffset="23641.5666">20445 9955 54 0,'-16'-12'110'16,"16"12"-37"-16,0 0-7 15,-14-2-7-15,14 2-6 16,-18-2-2-16,18 2-4 15,-20 0-6-15,20 0-5 16,-19 1-5-16,19-1-3 16,-21 3-2-16,21-3-4 15,-23 2-5-15,23-2-1 16,-29 10-2-16,15-5-5 16,-7-2 0-16,4 3-3 15,-4 0-2-15,1 0-3 0,-2-1-1 16,-1 1 0-16,1-2 0 15,1 4 3-15,-3-6-2 16,3 2 0-16,0-2 2 16,0 0 0-16,3-2-1 15,-1 0 0-15,-1 0-1 16,1-1 1-16,0 1-2 16,-2-1 1-16,3 1-1 15,-1-2 0-15,1 2 1 16,-2 0 0-16,5-1 0 15,-2 4 0-15,1-5 1 16,3 8 0-16,-3-6-1 16,5 2 1-16,-3 0 0 15,3-1-2-15,-3 0 1 16,1-1 0-16,0 2 0 0,0-4 0 16,-2 5 0-16,1-2 0 15,-2 6 0-15,3-3 0 16,-2-3 2-16,1 3-2 15,3 1-2-15,11-5 2 16,-22 6 0-16,22-6 0 16,-20-3 0-16,20 3 3 15,-17 1-3-15,17-1 2 16,-17-5 1-16,17 5-4 16,-17-5 2-16,17 5 1 15,-20-2-1-15,20 2-2 16,-22 0 1-16,8 2 1 15,0-6-1-15,-3 6 3 0,1-2-2 16,-1 0-1-16,-3 0 0 16,3 2 1-16,-3-2-1 15,0 0 1-15,1 2 0 16,0 0 0-16,-2-2 0 16,4 5 1-16,-1-4 1 15,-1 6-1-15,3-3 1 16,0 2-2-16,-2 1 0 15,1 2 1-15,-2-1-1 16,4 0-1-16,-2 0-1 16,-2-1 1-16,5-2 1 15,-4 3-2-15,5-1-2 0,1-3 2 16,1 2-3-16,-1-6-4 16,12 0-11-16,-25-9-27 15,31 26-58-15,-6-17-68 16,-12-16 2-16,12 16-3 15,-2-26 2-15</inkml:trace>
  <inkml:trace contextRef="#ctx0" brushRef="#br0" timeOffset="24172.8504">19319 9902 158 0,'-11'-4'143'0,"11"4"3"0,-32 4-5 16,1-7-108 0,10 14-9-16,-14-6-11 0,4 7-7 15,-6 2-4-15,1 2 1 16,3 2-1-16,6-1 5 15,-2-5 1-15,10 5 2 16,1-11 1-16,10 8 2 16,8-14-1-16,0 0 1 15,-13 6-2-15,13-6-1 16,0 0-1-16,23 15 3 16,-11-6-1-16,11 7 2 15,2 1-4-15,10 6 1 16,4-1-3-16,7 1-4 15,4 3-18-15,-9-21-57 0,10 7-93 16,-1 0-3-16,-6-10 2 16,-8 0-5-16</inkml:trace>
  <inkml:trace contextRef="#ctx0" brushRef="#br0" timeOffset="25157.2518">19718 9594 157 0,'0'0'158'0,"0"0"-8"15,0 0 9-15,0 0-99 16,0 0-26-16,-30 5-10 16,10 4-20-16,-3 6-2 15,-2-1-1-15,2 1 1 16,-2-2-6-16,4 5 6 16,3-2-4-16,4-2 1 15,14-14-1-15,-15 17 5 16,15-17-6-16,-2 13 4 15,2-13 1-15,0 0 0 16,8 16-1-16,-8-16 1 16,15 10 1-16,-15-10 0 0,27 15 3 15,-11-10 1-15,7 5 1 16,4-5-1-16,6 5 0 16,-2-3-4-16,5 1 1 15,-3-1-7-15,-6-5-11 16,6 13-29-16,-33-15-51 15,23-7-70-15,-11 10 4 16,-12-3-2-16,0 0 4 16</inkml:trace>
  <inkml:trace contextRef="#ctx0" brushRef="#br0" timeOffset="25376.0317">19780 9588 138 0,'0'0'165'0,"0"0"-3"15,4 31-1-15,-20-22-81 16,29 37-16-16,-26-14-20 16,18 22-27-16,-1 14-53 15,-14-11-125-15,10-7-5 16,4-10-3-16,1-14-5 15</inkml:trace>
  <inkml:trace contextRef="#ctx0" brushRef="#br0" timeOffset="33188.8409">22965 8530 69 0,'12'6'76'0,"-12"-6"-12"15,0 0-8-15,0 0-6 16,0 0-7-16,0 0-4 16,0 0-3-16,0 0 0 15,0 0-7-15,-13 4-3 16,-2-6-2-16,15 2-3 16,-16 8-3-16,16-8-2 0,-17 12-3 15,17-12-3-15,-20 13 0 16,20-13-1-16,-17 14-3 15,17-14 0-15,-21 19-1 16,9-7-1-16,-1-3 0 16,-1 3-2-16,-3-1 0 15,1 3 0-15,-3-1-2 16,-1 2 2-16,1-1-2 16,2 1 2-16,-3-2-3 15,3 0 5-15,0 1-4 16,-1-1 2-16,3-3-2 15,-1 2 1-15,-3-1 5 16,5 0-4-16,-3 0 4 16,-2-1-4-16,1 2 3 15,1 0-2-15,-3-1 2 0,1 1-3 16,1-2-2-16,-2 2-4 16,2-2 4-16,-2 3-3 15,-1-3 3-15,-1 2-4 16,0-5 4-16,1 5-4 15,-1 2 2-15,0-1 4 16,-3-1-2-16,3 0 1 16,-3 0 0-16,4-1 1 15,-2 5-3-15,0-2 3 16,-1-3-1-16,2 1 0 16,-2 3-2-16,2-2 2 15,1 3-3-15,0-3 3 16,0 0-2-16,0-1 1 0,2-1-1 15,1 2 2-15,1-4-1 16,2 2 0-16,-2 1 0 16,1-3 1-16,0 2 0 15,1-2 0-15,-1 4 0 16,0-5-1-16,1 5 0 16,0-3 1-16,1 0-3 15,0 1 3-15,1-2-1 16,0 0 1-16,-1 1-2 15,0-2 2-15,1 1 0 16,-4 4 0-16,3-5 3 16,0 4-1-16,-2-1-1 15,2 6 2-15,-4-5-1 0,5 5 2 16,-4-5-1-16,5 0 0 16,-4 1-1-16,6 1 1 15,-5-3-5-15,15-11 4 16,-21 23 0-16,11-12 1 15,10-11-3-15,-21 23 3 16,21-23 0-16,-17 21 2 16,5-12 3-16,3 3-1 15,-3-4 4-15,4 5-7 16,-5-5 10-16,5 8-11 16,-4-6 7-16,4 1-6 15,8-11 4-15,-19 22-9 16,19-22 2-16,-11 14-2 0,11-14-2 15,0 0-4-15,-10 13-13 16,5-26-23-16,21 18-78 16,-6-16-47-16,-2-8-1 15,4-1 1-15</inkml:trace>
  <inkml:trace contextRef="#ctx0" brushRef="#br0" timeOffset="33751.3443">21372 9363 59 0,'5'25'128'16,"-21"-17"9"-16,19 10-34 16,-6 12-37-16,-15-15-15 15,15 22-11-15,-18-11-11 16,14 11-11-16,-8-8-4 16,5 4-7-16,-1-6-2 15,1-1-6-15,2-6 8 16,3-3-7-16,5-17 5 15,-1 12 1-15,1-12 1 16,0 0 3-16,18-13 5 16,2 10 3-16,-3-3-3 0,12 6-1 15,0-2-2 1,9 10-6-16,2-1-3 0,1-3-21 16,13 18-54-16,-13-11-85 15,-7-11-5-15,0-1 1 16,-14-13 2-16</inkml:trace>
  <inkml:trace contextRef="#ctx0" brushRef="#br0" timeOffset="34485.7593">21948 8818 150 0,'0'0'148'16,"11"0"-6"-16,-11 0 8 16,-9-17-96-16,9 17-24 15,-17 11-8-15,17-11-12 0,-22 18 2 16,9-5-8-16,-6 3 8 15,3 1-5-15,-6 3 2 16,1 1-9-16,0 1 5 16,1 0-8-16,0-2 2 15,3-3 1-15,4-2-1 16,2-1-2-16,11-14 5 16,-8 15 3-16,8-15-2 15,12 9 3-15,-12-9 1 16,29 5 0-16,-12-6 1 15,6 4-2-15,-1 1 0 16,6 0-1-16,0-2-1 16,2 2-1-16,-2-1-2 15,-2 3-1-15,-1 1-4 0,-4-6-5 16,1 9-14-16,-22-10-39 16,27-10-98-16,-27 10 1 15,0 0-4-15,0 0 3 16</inkml:trace>
  <inkml:trace contextRef="#ctx0" brushRef="#br0" timeOffset="34860.7665">21933 8911 90 0,'0'0'161'0,"-4"16"7"16,0-4 1-16,4-12-62 0,11 33-40 15,-27-16-16-15,19 31-23 16,-10-2-25-16,-4-3-54 16,14 16-113-16,-4 2-5 15,-5-1-2-15,6-4 0 16</inkml:trace>
</inkml:ink>
</file>

<file path=ppt/ink/ink12.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37:13.150"/>
    </inkml:context>
    <inkml:brush xml:id="br0">
      <inkml:brushProperty name="width" value="0.05292" units="cm"/>
      <inkml:brushProperty name="height" value="0.05292" units="cm"/>
      <inkml:brushProperty name="color" value="#0070C0"/>
    </inkml:brush>
  </inkml:definitions>
  <inkml:trace contextRef="#ctx0" brushRef="#br0">16882 7750 51 0,'0'0'53'16,"0"0"-4"-16,0 0 1 15,-13-7-4-15,13 7-1 0,0 0-4 16,0 0-2-16,-13 6-8 16,13-6-1-16,0 0-7 15,-7 15 0-15,7-15-3 16,0 0 0-16,-18 9 0 15,18 3 0-15,0-12 1 16,-12 14-1-16,-1-14 0 16,9 12-2-16,-14-12-1 15,18 0-2-15,-25 11-2 16,25-11 1-16,-27 3 2 16,14-1-1-16,-7-8 0 15,4 3-2-15,-1-9 1 16,1 4-4-16,0-8 1 0,0 2-4 15,-1-9-2 1,3 1-4-16,2-2 3 0,0-1-2 16,0-3 1-16,4 5-2 15,-1-4 2-15,2 2-2 16,1-2 1-16,3 1-1 16,2-1 1-16,4 2-2 15,1 0 4-15,5-6 0 16,1 5-6-16,6 2 5 15,1 0-7-15,4 7 8 16,6 4-10-16,2 2 9 16,6 6-8-16,6 8 4 15,4 11 7-15,0 3-8 16,1 11 8-16,-4 5-7 16,-4 4 10-16,-7 7-8 0,-14 6 4 15,-11 6-4-15,-11-2-6 16,-15-4-10-16,3 15-60 15,-22-18-88-15,-2-13-3 16,-1-6-1-16,1-19-1 16</inkml:trace>
  <inkml:trace contextRef="#ctx0" brushRef="#br0" timeOffset="1468.7739">19442 6718 1 0,'-30'-9'82'0,"25"26"37"16,-24-14-48-16,4-10-3 16,6 10-2-16,-10-19-12 15,11 15-13-15,-10-16-5 16,11 13-7-16,-9-15-8 0,9 6-2 15,-6-8-10-15,6 2-2 16,3-2-2-16,3-3 0 16,-1-5-8-16,6-3 7 15,0-2-4-15,8 4 2 16,-1-6 0-16,7 2 5 16,1-2-5-16,10 3 5 15,-2-2 5-15,10 5-2 16,-3-3 4-16,13 6-3 15,-4 0 1-15,9 8-6 16,-5 4 2-16,4 15-1 16,-3 8-3-16,0 18 1 15,-5 8-5-15,-4 10 3 16,-9 6-5-16,-5 8 4 0,-9 2 1 16,-9-3-9-16,-2 6-22 15,-25-18-84-15,2-7-41 16,4 3-2-16,-11-17 2 15</inkml:trace>
  <inkml:trace contextRef="#ctx0" brushRef="#br0" timeOffset="3515.7587">19813 9025 53 0,'-19'-6'117'16,"22"22"8"-16,-16-7-54 15,-8-11-9-15,17 14-8 16,-24-20-8-16,28 8-7 15,-32 0-6-15,32 0-7 16,-27-8-6-16,27 8-5 16,-27-19-3-16,16 7-7 15,1-5-2-15,0 0 2 0,1-4-2 16,2-2 1-16,3-2-6 16,1 0 7-16,3-1-9 15,3 0 9-15,2 0-7 16,6 1 3-16,-2 0-2 15,7 1 6-15,-2 1 5 16,7 4-4-16,-2-1 6 16,7 9-3-16,-1 1 3 15,6 12-2-15,-4 2-1 16,6 17 1-16,-1 2-4 16,1 11 2-16,-3 5 1 15,-2 3-5-15,-8-1 2 16,-5 0-5-16,-8-3 3 15,-10-5-12-15,-6 3-11 0,-21-20-40 16,14 16-68 0,-13-12-34-16,-11-8-4 0,6 2 3 15</inkml:trace>
  <inkml:trace contextRef="#ctx0" brushRef="#br0" timeOffset="4906.4096">19460 10837 1 0,'10'23'17'16,"-30"-33"83"-16,20 10-25 16,0 14-20-16,-12-18 3 15,12 4-3-15,-22-8-4 16,22 8-7-16,-24-8-4 0,24 8-9 15,-23-15-10-15,23 15-9 16,-25-16-7-16,10 6-3 16,1-2-1-16,-4 0-1 15,7-3 0-15,-5-2-1 16,4-1 2-16,-1-5-3 16,2-2 3-16,1 0-2 15,4-3 5-15,5-1 3 16,0-1 2-16,9 4 4 15,-4-5-4-15,13 10 11 16,-7-7-5-16,15 11 9 16,-10-7-8-16,15 16 5 15,-10-7-6-15,13 17 5 16,-9-2 0-16,11 13-6 16,-6 0 9-16,7 16-12 0,-10 3 6 15,4 10-7-15,-8-1 4 16,-5 7-7-16,-9 0 2 15,-8 6-3-15,-12-1-12 16,-9-7-5-16,1 8-30 16,-26-34-45-16,15 7-82 15,-6-6-2-15,-1-16 1 16,8-14-3-16</inkml:trace>
  <inkml:trace contextRef="#ctx0" brushRef="#br0" timeOffset="6375.2243">22158 10136 64 0,'-15'-12'119'0,"17"25"3"16,-2-13-46-16,-22-4-18 16,22 4-5-16,-23-1-8 15,23 1-4-15,-21-8-3 16,21 8-5-16,-21-14-4 16,21 14-8-16,-18-20-3 15,18 20-7-15,-19-23-3 16,10 10-5-16,1-4 0 0,-1 1-2 15,2-4 2-15,1 1 0 16,-1-3 1-16,5-3-2 16,-1 2 1-16,4-3-2 15,1 2 1-15,3 0-1 16,0-1 2-16,6 1 0 16,-2-1-5-16,4 1 6 15,-1 2-6-15,6 1 8 16,-3 0-5-16,5 7 6 15,-1-2-7-15,4 8 4 16,-1 6 1-16,3 6-1 16,0 6 6-16,2 13-8 15,-2 3 8-15,-2 5-5 16,-5 3 6-16,-3 7-3 0,-7 0 3 16,-5 4-5-16,-10-4-4 15,-7 0 3-15,-7 2-13 16,-12-14-23-16,13 22-71 15,-16-24-67-15,1-10-1 16,1-12-1-16,2-15 4 16</inkml:trace>
</inkml:ink>
</file>

<file path=ppt/ink/ink13.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38:37.700"/>
    </inkml:context>
    <inkml:brush xml:id="br0">
      <inkml:brushProperty name="width" value="0.05292" units="cm"/>
      <inkml:brushProperty name="height" value="0.05292" units="cm"/>
      <inkml:brushProperty name="color" value="#0070C0"/>
    </inkml:brush>
  </inkml:definitions>
  <inkml:trace contextRef="#ctx0" brushRef="#br0">16617 6519 27 0,'-1'-17'134'0,"1"17"-6"16,-2-18 8-16,-16-7-61 16,18 25-2-16,-9-22-13 15,9 22-10-15,0 0-16 16,0 0-3-16,0 0-3 0,2 21-2 16,-6-1-1-16,11 11-10 15,-8 1 4-15,7 13-7 16,-3-5 4-16,5 8-8 15,0-7 3-15,1-6-11 16,0-8-1-16,2-10-6 16,5 4-21-16,-16-35-58 15,13 10-87-15,-7-12 2 16,1 0-4-16,-6-4 6 16</inkml:trace>
  <inkml:trace contextRef="#ctx0" brushRef="#br0" timeOffset="625.0236">16766 6376 73 0,'14'2'127'0,"-14"-15"11"15,15 12-3 1,6 2-71-16,-25-19-13 0,27 20-7 15,-22-18-10-15,20 15-6 16,-16-15-2-16,16 14-5 16,-21 2 0-16,32-14-6 15,-22 9-1-15,12 8-3 16,-9-2 0-16,4 10-2 16,-5 1-1-16,5 6 0 15,-7 1-3-15,1 4 1 16,-6-1-3-16,-2 5 2 15,-7-3-4-15,-3 7 0 16,-6-5 5-16,-1-1-8 16,-5 2 8-16,-2-3-6 0,3-3 3 15,-2-3-2-15,3-2 6 16,2-7-3-16,3-1-1 16,12-8 4-16,-13 14-2 15,13-14 2-15,0 0 3 16,24 13-3-16,-6-11 0 15,11 5 1-15,4-7-4 16,9 0-2-16,1-3-3 16,1-2-6-16,5 12-37 15,-20-15-130-15,5-3-5 16,-12-1 0-16,-8 4-3 16</inkml:trace>
  <inkml:trace contextRef="#ctx0" brushRef="#br0" timeOffset="2890.7461">19717 5648 1 0,'-8'-21'118'0,"20"22"1"16,-12-1-31-16,-4-26-12 15,4 26-1-15,-4-31-17 16,4 31-6-16,-6-26-10 15,6 26-4-15,-8-25-4 16,8 25-10-16,-11-20-3 16,11 20-7-16,-20-13-3 15,20 13-2-15,-27-6-5 16,12 8-1-16,-3-1-2 16,0 6 1-16,0 1-3 15,-2 0 1-15,4 2-3 16,0-1 1-16,0 3 1 15,5 0 1-15,0 0-4 0,11-12 3 16,-13 16-1 0,13-16 1-16,0 0 1 0,-5 15-2 15,5-15 0-15,0 0 0 16,15 8 2-16,-15-8-1 16,24 15-1-16,-9-1 2 15,2 0-3-15,4 3 4 16,0 5 4-16,0 1-7 15,1 0 7-15,-1-2-7 16,-2-1 10-16,-2 0-10 16,-5-2 9-16,-3 1-9 15,-4-2 0-15,-5 1 4 16,-6 0-3-16,-5-1 1 16,-5 4-3-16,-3-5 3 0,-6 0-1 15,-2-6 2-15,1-6 1 16,0-4 0-16,-1-5 1 15,7-4 2-15,3-8-1 16,9-3 0-16,7-7 0 16,9 0 0-16,10-8-9 15,10 2 2-15,14 5-32 16,-7-18-92-16,15 8-32 16,8 6-2-16,-3-3-3 15</inkml:trace>
  <inkml:trace contextRef="#ctx0" brushRef="#br0" timeOffset="5593.987">20271 8146 108 0,'0'0'146'15,"0"0"8"-15,0 0-47 16,0-25-26-16,14 32-11 16,-28-22-23-16,14 15-10 15,0 0-12-15,10 20-11 0,-10-20-3 16,-7 33-6-16,3-11 6 16,0 6-7-16,-1-1 2 15,3-1-5-15,0-9 1 16,3 2 2-16,-1-19-2 15,8 17 1-15,-8-17 1 16,20 8-1-16,-8-7 2 16,4 5-2-16,-1 3-3 15,1-1 3-15,0 5 0 16,-3 3-1-16,-2 2-1 16,-3 8 3-16,-4-3-4 15,-6 0 1-15,-3 2-2 16,-4 0-4-16,-1 2-6 15,-8-8-10-15,10 13-26 0,-21-33-28 16,27 23-64-16,-13-8-30 16,1-9 2-16,14-5 3 15</inkml:trace>
  <inkml:trace contextRef="#ctx0" brushRef="#br0" timeOffset="5906.4912">20219 8188 87 0,'0'0'161'16,"0"0"0"-16,13-14 9 16,3 19-70-16,-16-25-26 15,31 27-25-15,-18-15-20 16,22 7-14-16,-6 7-29 16,-6-11-49-16,14 10-107 15,-8 3 0-15,-5-5-4 16,-3 0 7-16</inkml:trace>
  <inkml:trace contextRef="#ctx0" brushRef="#br0" timeOffset="10406.7194">19678 10996 48 0,'14'11'113'16,"-14"-11"-15"-16,-15-12-24 16,15 12 0-16,0 0-13 0,0 0-10 15,0 0-4-15,0 0-2 16,0 0-7-16,4 17-4 15,-4-17-6-15,4 36-3 16,-5-14-5-16,10 15-1 16,-8 0-3-16,8 7-6 15,-3-6 2-15,3 1-7 16,-3-8-1-16,1-8-14 16,4-1-12-16,-11-22-39 15,21 8-75-15,-21-8-25 16,15-10-7-16,-15 10 7 15</inkml:trace>
  <inkml:trace contextRef="#ctx0" brushRef="#br0" timeOffset="10828.6041">19974 11140 15 0,'0'0'131'16,"1"32"8"-16,-2-12-21 15,-3-6-34-15,23 25-15 16,-20-23-10-16,29 17-13 16,-28-33-6-16,37 30-11 15,-20-35-5-15,13 2-5 16,-9-22-7-16,7 0 5 16,-14-10-9-16,-1 2 3 15,-9-2-10-15,-8-1 1 16,-7 8-12-16,-17-1-15 15,11 26-26-15,-31-19-58 16,13 17-51-16,2 5-7 0,1-2 6 16</inkml:trace>
  <inkml:trace contextRef="#ctx0" brushRef="#br0" timeOffset="13078.6678">22734 9994 1 0,'0'0'117'16,"0"0"5"-16,0 0-20 16,0 0-38-16,-17-12-8 15,17 12-13-15,-21-1-13 16,21 1-6-16,0 0-4 15,-12 16-6-15,12-16-3 16,-10 17-2-16,10-17-2 16,-10 27 2-16,4-10-2 15,1 4 1-15,1 3-2 16,2 5 2-16,-3-3-3 16,5 6 2-16,-1-4-4 0,2 5 3 15,2-8-3-15,3 0 2 16,1-5-2-16,3 1 2 15,4-7 0-15,3-4 4 16,-1-9 3-16,7 2 1 16,-6-12 2-16,8 1-2 15,-7-13 3-15,4 0-4 16,-9-14 2-16,3 3-6 16,-11-13 0-16,-1 4-6 15,-8 0-1-15,-6-2-6 16,-2 11-13-16,-16-16-38 15,15 21-101-15,-15 4-6 16,-3 6-2-16,3 1 2 16</inkml:trace>
  <inkml:trace contextRef="#ctx0" brushRef="#br0" timeOffset="18485.1251">22628 9087 107 0,'0'0'73'0,"0"0"1"15,0 0-7-15,-15-9-4 16,15 9-6-16,0 0-2 16,0 0-8-16,0 0-3 15,0 0-8-15,-13-12-6 16,13 12-6-16,0 0-7 16,-5 22 0-16,-6-10-4 15,6 9 1-15,-8 6-5 16,2 11 1-16,-7 2-5 15,6 2 2-15,-4 2-6 16,1-1-3-16,8 1-17 16,-11-20-31-16,25 5-77 15,-10-16-30-15,3-13 3 0,0 0-3 16</inkml:trace>
  <inkml:trace contextRef="#ctx0" brushRef="#br0" timeOffset="18844.5215">22375 9197 113 0,'0'0'154'16,"10"-16"4"-16,-10 16 5 15,32 6-76-15,-39-23-20 16,41 29-19-16,-34-12-16 15,45 29-8-15,-18-1-15 16,11 8-13-16,12 21-69 16,-12-11-94-16,-1 3-1 15,-5 0-3-15,-9-7 6 16</inkml:trace>
</inkml:ink>
</file>

<file path=ppt/ink/ink14.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42:00.833"/>
    </inkml:context>
    <inkml:brush xml:id="br0">
      <inkml:brushProperty name="width" value="0.05292" units="cm"/>
      <inkml:brushProperty name="height" value="0.05292" units="cm"/>
      <inkml:brushProperty name="color" value="#FF0000"/>
    </inkml:brush>
  </inkml:definitions>
  <inkml:trace contextRef="#ctx0" brushRef="#br0">5818 13362 1 0,'18'15'62'0,"-31"-22"-11"16,13 7-21-16,0 0-4 15,0 0-7-15,0 0-3 16,4-16-1-16,-4 16 2 16,4-12 4-16,-4 12 3 15,8-15 2-15,4 13 3 16,-11-12 0-16,16 8 3 16,-10-10-3-16,11 8-3 15,-7-9-5-15,12 5-3 16,-7-9 1-16,8 6-4 15,-2-9 1-15,10 6-3 16,-4-10 1-16,7 7-2 16,-1-14 4-16,9 10-3 15,-4-11 3-15,10 11-5 0,-4-9 5 16,5 6-1-16,-3-8-5 16,9 11 6-16,-8-6-9 15,6 5 7-15,-6-4-8 16,3 1 7-16,-6-3-8 15,2 7 1-15,-8-3 4 16,2 0-6-16,-6 1 3 16,2 2-4-16,-5-3 2 15,1 5-3-15,-3-1 1 16,-1 3-3-16,0 3 1 16,0 1-1-16,-4 1 1 15,-3 1 0-15,5 2-1 16,-2 0 1-16,1 1 1 0,0 0 1 15,2-3 1-15,0-2-1 16,3 1 1-16,1 4 2 16,0-5-1-16,2 0 0 15,-2-2 0-15,1 0 0 16,-6-1 1-16,5 4 0 16,-6-5 2-16,2 1-4 15,-4-1 3-15,1 3-3 16,-3-3-3-16,2 7 3 15,-3-4-6-15,-1 7 4 16,-3 1-2-16,-1 2 3 16,-6 3-3-16,-10 5 1 0,17 1 2 15,-17-1-6-15,0 0 0 16,0 0-21-16,15 22-93 16,-15-22-50-16,0 0-3 15,0 0 1-15</inkml:trace>
  <inkml:trace contextRef="#ctx0" brushRef="#br0" timeOffset="812.5151">7506 11970 1 0,'0'0'104'16,"14"10"7"-16,-14-10 7 15,0 0-70-15,21 10-7 16,-21-10-5-16,32 15-5 16,-19-15 0-16,16 11 3 15,-10-18 0-15,15 11-3 16,-12-17-4-16,18 13 4 15,-16-16-6-15,16 14 3 16,-15-12-8-16,14 13 0 16,-13-7-8-16,6 12 2 15,-7-7-3-15,0 9-2 0,-7-8 1 16,-1 10-3-16,-17-8 1 16,19 19-3-16,-22-2 4 15,-7 7-7-15,-13 13 0 16,-8 0-9-16,-8 21-6 15,-13-6-21-15,11 29-61 16,-12-18-70-16,6-9-2 16,4-9 1-16,7-22 0 15</inkml:trace>
  <inkml:trace contextRef="#ctx0" brushRef="#br0" timeOffset="5093.973">7917 12307 59 0,'16'24'73'16,"-21"-8"-28"-16,3 6-1 16,1 1 0-16,-3 3-10 15,3 5-1-15,-7-1-5 16,6 8 0-16,-7-4-2 15,9 11-1-15,-6-6-4 16,7 10-4-16,-1-3-1 16,5 9-10-16,-4-1 1 15,3 2-8-15,2 2-2 16,-1 1-1-16,-1 1 0 0,-1-3 1 16,-3 1 2-16,-2-1 5 15,2-4-1-15,-8 1 3 16,0-1-1-16,3 2 0 15,-1-2 1-15,-1 3-6 16,-1-3 2-16,1 1-2 16,0 2-1-16,4-1 0 15,2-2-1-15,-3-3 1 16,-2 1-1-16,5-6 5 16,-2 2-5-16,1 0 3 15,0-2 2-15,0 0-2 16,2-3 2-16,-1 4 0 0,1-6 2 15,0 2-5-15,-2-3 5 16,4-1-4-16,-4-4 1 16,4 2-1-16,-2 1 2 15,1-2-1-15,-1-1 0 16,2 3 3-16,-2-1-2 16,0-2 2-16,-2 1-2 15,2-1 4-15,-1-5-3 16,-1 3 4-16,-2-4-2 15,4 6 5-15,-4-9-4 16,4 8 4-16,-2-9 2 16,4 9 0-16,-3-6 1 15,2 6-7-15,-1-6 7 0,4 5-7 16,-5-4 8-16,5 5-7 16,-5-4 1-16,5 3-3 15,-6-6 1-15,4 2 1 16,-2-4-3-16,0 1-1 15,-2-4-4-15,1-5-2 16,1 5-10-16,0-21-40 16,0 0-100-16,0 18 1 15,0-18-4-15,-8-14 4 16</inkml:trace>
  <inkml:trace contextRef="#ctx0" brushRef="#br0" timeOffset="5625.2464">7694 14980 112 0,'-1'20'129'16,"17"26"2"-16,-18-14-4 15,0 7-89-15,11 14-15 16,-8-16 9-16,10 12-7 15,-14-20 4-15,12 7 2 0,-9-36 3 16,8 13 2-16,-6-35-3 16,17 6-1-16,-5-24-14 15,16 4-7-15,7-7-24 16,-2-21-63-16,18 15-89 16,4 4 1-16,-1-1-5 15,1-6 0-15</inkml:trace>
  <inkml:trace contextRef="#ctx0" brushRef="#br0" timeOffset="8094.0655">7963 15423 1 0,'24'20'0'0,"-27"-36"29"16,27 22 16-16,-11-11-31 15,-1 1-2-15,6-1-2 16,0-2-2-16,3-1 2 0,5 2 5 15,-4-2 4-15,17 4 5 16,-10 1 3-16,10 1 8 16,11 6-2-16,-2-3 2 15,12 5-6-15,-4-3 0 16,15 4-6-16,-7-5-3 16,18 2-6-16,-6-1-7 15,6 1-4-15,1 0 3 16,2 4 1-16,-4 0-1 15,2 5 1-15,-5 2 0 16,0 2 2-16,-6-3 1 16,1 5 3-16,-6-5-3 15,1 1 1-15,-3-4 0 16,2 3-1-16,-4-6-2 0,3-1-3 16,-4-2-1-16,4-2-3 15,-4-2 0-15,0 0 3 16,-1-3 2-16,2 2 4 15,-5-7 1-15,5 10 1 16,-7-9 0-16,5 10 0 16,-8-8-1-16,1 3-4 15,-1-6-1-15,-2 3-2 16,-6-3 1-16,3 1 0 16,-9-4 3-16,1 4 0 15,-6-4 2-15,3 7 1 16,-7-4 0-16,3 7-1 15,-5-5-3-15,1 7-3 0,0-2-5 16,-6-6-13-16,13 19-37 16,-24-17-77-16,4-3-28 15,2 7 1-15,-13-15-2 16</inkml:trace>
  <inkml:trace contextRef="#ctx0" brushRef="#br0" timeOffset="8562.8475">10775 15243 259 0,'-12'8'147'15,"16"12"-4"-15,-4-20 0 16,-9 16-142-16,18-3-8 0,10 4 5 16,2 3 0-16,8 0 5 15,5 1 5-15,2-3 3 16,6 5 3-16,-10-5 0 16,4 10 2-16,-14-3-6 15,-9 6-2-15,-20 6-13 16,-23 1-4-16,-16 19-14 15,-32-15-20-15,5 23-83 16,-23 1-36-16,-13-14 3 16,7 5 3-16</inkml:trace>
  <inkml:trace contextRef="#ctx0" brushRef="#br0" timeOffset="11969.212">11139 13118 1 0,'-12'-21'40'0,"28"30"78"16,-27-26 2-16,11 17-50 15,0 0-11-15,0 0-9 16,0 0-10-16,0 0-5 16,0 0-10-16,0 0-8 15,-9 17-7-15,5 0-7 0,2 5-1 16,-1 9-5-16,3 9 3 16,0 5-6-16,0 7 4 15,3 8-1-15,-2 1 1 16,3 3-1-16,-1-1-2 15,-1 2 4-15,-1 0-5 16,2 3 3-16,-2-1-2 16,1-1-4-16,-2-2 2 15,1 0-2-15,-1-1-3 16,5 3-1-16,-6-7 1 16,6 5-9-16,-9-6-2 15,8 3 10-15,-6-4-7 16,3 5 10-16,-2-5 8 15,-3-3 3-15,1-1 3 0,-2-5 14 16,3 1 4-16,-5-8-6 16,5 6 12-16,-7-11-5 15,10 10-1-15,-9-9 3 16,14 11-6-16,-12-11 3 16,14 12-6-16,-9-12 6 15,9 8-11-15,-7-9 2 16,5 1-7-16,-3-5-4 15,1-3 3-15,-2 0-10 16,-2-9 1-16,4 3-10 16,-4-23-22-16,5 26-72 15,3-9-33-15,-8-17-5 16,0 0 5-16</inkml:trace>
  <inkml:trace contextRef="#ctx0" brushRef="#br0" timeOffset="12453.6225">11167 13151 108 0,'0'-13'153'0,"-8"-7"6"16,1 8 5 0,7 12-73-16,-20-10-29 15,26 27-15-15,-22-12-17 0,13 28-8 16,-9 3-10-16,4 18-4 15,-2 7-8-15,-5-1-12 16,9 14-17-16,-15-23-31 16,25 15-76-16,-15-21-28 15,3-15-3-15,8-30-3 16</inkml:trace>
  <inkml:trace contextRef="#ctx0" brushRef="#br0" timeOffset="12625.4982">11156 13162 229 0,'26'16'161'16,"1"9"3"-16,8 8-3 15,14 18-106-15,-9-17-52 16,2-5-122-16,9-11-36 16,6 3-8-16,-8-15-1 15</inkml:trace>
  <inkml:trace contextRef="#ctx0" brushRef="#br0" timeOffset="14203.6905">11388 13044 29 0,'0'0'102'16,"12"9"11"-16,-12-9-47 16,0 0-16-16,21 27 3 15,-21-27-1-15,32 26-1 16,-32-26-2-16,44 37-2 15,-26-22-11-15,15 21-8 16,-6-15-10-16,9 13-2 16,-5-5-6-16,5 8 2 15,-4-5-5-15,3 4 2 16,-3-4 1-16,3 5-5 16,-3-3 4-16,5 7-6 15,-4-3 4-15,2 2-4 16,1-3 1-16,0 0-1 15,-2-1 2-15,3-3 4 16,-6-4-4-16,4 0 4 0,-5-2-2 16,3-1-1-16,-5-1 0 15,1 8 1-15,-2-6-3 16,0 6 0-16,0-5 0 16,2-2 2-16,-2-3-2 15,2 0 3-15,-4-8-3 16,1-2-1-16,-4-1-3 15,1-5 2-15,-2 5-9 16,-8-10-15-16,9 21-44 16,-22-23-105-16,11 16 4 15,-11-16-6-15,0 0 4 16</inkml:trace>
  <inkml:trace contextRef="#ctx0" brushRef="#br0" timeOffset="14828.7351">12283 14239 188 0,'17'6'151'16,"12"5"1"-16,-3-6 10 16,-7-6-115-16,27 17-9 15,-16-21 1-15,20 16-6 16,-15-20-3-16,11 10-3 16,-17-14-6-16,2 0-6 15,-14-8-4-15,-2-4-11 16,-11-7 0-16,-11-10-15 0,6 5-21 15,-25-36-44-15,22 16-76 16,-20-13-18-16,2-6 0 16,-1 1 2-16</inkml:trace>
  <inkml:trace contextRef="#ctx0" brushRef="#br0" timeOffset="19078.8752">11130 14546 31 0,'-2'20'117'16,"-25"-28"-3"-16,15 22 7 15,-5-7-89-15,-19-12-2 16,12 8-2-16,-12-10-4 16,8 5-2-16,-8-11-4 15,9 4 2-15,-6-12-5 0,8 2-1 16,-3-11-6-16,7 3 9 16,-5-11-2-16,11 6 7 15,-5-14-2-15,15 9 2 16,-7-14-1-16,20 10 1 15,-8-9 1-15,15 12-9 16,-2-7 3-16,10 10-4 16,-1-3 1-16,10 6-2 15,0 2 0-15,9 13-3 16,1 2 3-16,12 11 0 16,3 7-3-16,7 13-1 15,0 14-4-15,-2 16 3 16,-8 7-4-16,-7 13 4 0,-15 8-6 15,-16-1-5-15,-18 9-11 16,-28-25-50-16,7 8-105 16,-28-13-4-16,-4-9-1 15,-9-12 0-15</inkml:trace>
  <inkml:trace contextRef="#ctx0" brushRef="#br0" timeOffset="22360.344">11331 14605 61 0,'8'13'127'0,"-24"-20"3"16,16 7-46-16,0 0-15 15,-21-8-6-15,32 20-5 16,-26-22-7-16,29 26-7 16,-14-16-9-16,13 35-6 15,-1 0-9-15,17 27 1 16,-6 11-7-16,16 22-7 0,-4 18-4 15,7 13-2-15,1 6-2 16,-4 3 3-16,-5-9-4 16,-1-7 1-16,-6-12 6 15,-6-8-4-15,-5-16 5 16,-2-9-3-16,-7-11 4 16,-1-9-4-16,-3-6 5 15,-2-9-6-15,-1-4-3 16,0-8 4-16,0-1-4 15,3-9 1-15,-1 0 0 16,2-1 0-16,4 1-1 16,1 3 3-16,6-3-1 15,3 2 1-15,7-5 0 16,6 6 3-16,2-5 1 16,9 0 2-16,-1-4 2 0,8 0-2 15,-5-5 2-15,5 5-1 16,-7-10-1-16,0 8-1 15,-7-3-5-15,-4 2 1 16,-7-3-3-16,-6 0-3 16,-4 6-8-16,-14-11-15 15,14 30-59-15,-14-30-99 16,-16 6 11-16,16-6-6 16,-23 0 4-16</inkml:trace>
  <inkml:trace contextRef="#ctx0" brushRef="#br0" timeOffset="22750.9654">12125 16420 173 0,'-2'26'154'16,"2"-26"2"-16,7 27 4 15,11 9-93-15,-18-36-26 16,27 40-6-16,-14-23-12 0,16 8-3 16,-5-6-5-16,9 5-1 15,-8-7-3-15,5 0 0 16,-10-8 0-16,1 8-3 15,-21-17-3-15,14 29-1 16,-19-15-2-16,-12 2-11 16,-7 13 1-16,-14-4-16 15,5 22-18-15,-26-29-43 16,30 23-49-16,-16-23-47 16,5-3 13-16,11-3-4 15</inkml:trace>
  <inkml:trace contextRef="#ctx0" brushRef="#br0" timeOffset="23141.5401">12827 16407 224 0,'0'0'171'16,"0"0"1"-16,0 0 1 15,0 0-77-15,-3 40-68 16,-14-19-21-16,2-4-24 16,8 24-32-16,-25-37-37 15,30 35-41-15,-19-25-23 16,10 1-10-16,-1-14 17 0</inkml:trace>
  <inkml:trace contextRef="#ctx0" brushRef="#br0" timeOffset="23422.8389">12757 16503 149 0,'28'-8'128'15,"-12"-12"-11"-15,1 4-20 16,12 30-23-16,-20-27-19 16,20 29-13-16,-29-16-10 15,37 16-4-15,-37-16-3 16,34 17-1-16,-21-17-1 15,10 13-4-15,-23-13 1 16,26 23-3-16,-19-11-4 16,3 9-2-16,-10 3-5 15,0 15 0-15,-9 8-5 0,-4 16-3 16,-7 9-2-16,-6 24 4 16,-1 30-7-16,-7 0 5 15,3-10-5-15,-5-5-11 16,18-6-29-16,-21-7-73 15,17-36-52-15,22-62 5 16,-29 16 5-16</inkml:trace>
  <inkml:trace contextRef="#ctx0" brushRef="#br0" timeOffset="23797.8161">13400 16823 259 0,'4'51'170'0,"3"18"-4"0,-1 5 2 16,2-6-130-16,-1 38-38 15,6-14-50-15,-18-3-93 16,1-50-19-16,0-27 0 15,-9-27-11-15</inkml:trace>
  <inkml:trace contextRef="#ctx0" brushRef="#br0" timeOffset="23954.094">13305 16611 224 0,'14'0'160'0,"-1"0"6"15,7 13-6-15,-7 7-99 0,9-5-139 16,8-5-78-16,-15-18-3 16,6 8-5-16,-8-14 2 15</inkml:trace>
  <inkml:trace contextRef="#ctx0" brushRef="#br0" timeOffset="24297.8328">13765 16775 155 0,'-17'12'158'16,"8"7"-4"-16,-9-9 2 15,4-11-73-15,6 31-53 16,-15-11-7-16,15 18-7 16,-3-4 1-16,13 5 1 15,0-1-2-15,13 7 10 16,-2-15-7-16,9 16 2 16,-6-11-9-16,3 10 1 15,-9 26-19-15,-12 7-23 16,5-8-41-16,-33 7-90 15,5-12-13-15,25-64-1 0,-59 94-6 16</inkml:trace>
  <inkml:trace contextRef="#ctx0" brushRef="#br0" timeOffset="25047.8911">14012 17053 284 0,'0'0'164'15,"16"16"4"-15,-11 12 12 16,-17-30-133-16,19 47-24 15,-10 7-10-15,3-1-6 0,0 20-8 16,-5 3 4-16,-1-8-6 16,2-11 3-16,4-55-5 15,-7 82 6-15,5-93-6 16,0-20 0-16,4-21 4 16,1-8-5-16,6-7 6 15,0 1-9-15,2-1 12 16,2-6-11-16,2 35 10 15,-1 24 2-15,-1 1 0 16,0 7 0-16,-13 6 2 16,21 13 4-16,-13 4-5 15,0 11 5-15,-2 8-1 16,-2 9-4-16,-3 21-2 0,-1 2 0 16,-3-4-2-16,-2-6 1 15,1-4-6-15,4-54-4 16,-15 81-3-16,15-81 1 15,0 0-3-15,-15-28-1 16,17-10 2-16,1-8 0 16,5-7 7-16,2-11 6 15,5 6 3-15,2 0 1 16,0 31 7-16,4 4-1 16,-5 23 0-16,3 15-2 15,-19-15-5-15,22 109-8 16,-13-52-20-16,-17 8-32 0,8-65-77 15,9 61-33-15,-15-48-13 16,2-32 12-16</inkml:trace>
  <inkml:trace contextRef="#ctx0" brushRef="#br0" timeOffset="25204.1218">14335 17364 207 0,'26'26'163'0,"6"3"11"15,-2 34-35-15,-30-63-57 16,45 62-25-16,-45-62-26 15,0 0-17-15,34 73-32 16,-34-73-53-16,0 0-95 16,-26 25-3-16,3-57-5 0,1-24 3 15</inkml:trace>
  <inkml:trace contextRef="#ctx0" brushRef="#br0" timeOffset="25344.7628">14246 16927 287 0,'31'8'164'0,"-1"4"5"16,8 1-12-16,11-11-158 15,-3 10-101-15,-6-22-65 16,-11-4 3-16,1-5-9 16</inkml:trace>
  <inkml:trace contextRef="#ctx0" brushRef="#br0" timeOffset="25891.6707">14618 17267 285 0,'5'66'161'0,"3"5"0"0,0 0-30 16,-8-71-69-16,15 82-13 16,-15-26-30-16,0-56-3 15,14 79-6-15,-14-79-4 16,0 0-4-16,0 0-7 15,0 0-6-15,0 0 7 16,0 0 3-16,0 0-1 16,-9-20-1-16,9 20 1 15,4-48 0-15,2 11 5 16,2 10 4-16,5 0-5 16,-1-1 2-16,5 7-1 15,-2 21 1-15,3-18 3 16,-2 26 0-16,5-3 0 0,-21-5-4 15,0 0-2-15,48 86 0 16,-48-86 2-16,25 66-4 16,-25-66-3-16,20 82 3 15,-20-82-2-15,17 73 1 16,-17-73-1-16,0 0-5 16,0 0-21-16,52 26-82 15,-38-67-62-15,-4-22-6 16,3-22 6-16,-2-14-7 15</inkml:trace>
</inkml:ink>
</file>

<file path=ppt/ink/ink15.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44:06.010"/>
    </inkml:context>
    <inkml:brush xml:id="br0">
      <inkml:brushProperty name="width" value="0.05292" units="cm"/>
      <inkml:brushProperty name="height" value="0.05292" units="cm"/>
      <inkml:brushProperty name="color" value="#FF0000"/>
    </inkml:brush>
  </inkml:definitions>
  <inkml:trace contextRef="#ctx0" brushRef="#br0">16837 13444 22 0,'3'13'121'16,"-26"-22"9"-16,23 9-7 15,-14 15-58-15,-16-22-9 16,30 7-7-16,-44 2-12 16,30 7-4-16,-19-18-7 15,17 9-4-15,-13-12-6 16,10 6-7-16,-4-9-1 16,4 1-4-16,1-6 2 15,2-1-5-15,0-5 3 16,3 3 0-16,2-4 1 15,6 2 0-15,-1-5 2 16,4 2-2-16,1-7 2 0,5 6-3 16,2-3 2-16,5 3-4 15,0-4 4-15,3-1-4 16,3 3 3-16,3 8 1 16,0-4 1-16,5 1 0 15,-2 1 3-15,8 9 1 16,-5-3-1-16,7 15 1 15,-3-2-2-15,7 6-2 16,-2 12-1-16,3 11 1 16,-3 9-5-16,1 5 1 15,-6 9-4-15,-3 6 4 16,-8 1-5-16,-5 3 4 16,-9-2-8-16,-10-7 4 15,-5-2-12-15,-17-21-16 0,11 17-36 16,-36-35-65-16,10 1-37 15,-3-8-4-15,-5-16 5 16</inkml:trace>
  <inkml:trace contextRef="#ctx0" brushRef="#br0" timeOffset="1234.4255">15734 12267 160 0,'3'-11'158'15,"-3"11"6"-15,0 0 0 16,-24-27-88-16,24 27-25 15,-18-1-14-15,18 1-12 16,-32 12-14-16,12-3-5 16,-6 5-6-16,-3 2-2 15,0 8-3-15,-1 1-1 16,2 6-1-16,0-4 2 0,8 0-2 16,1-2 3-16,7-5-1 15,4-4 3-15,8-16 0 16,-3 13 2-16,3-13 0 15,20-4 1-15,-4 0 0 16,2 0 1-16,6-1 1 16,4 7-1-16,3 0 1 15,5 4 0-15,0 2-1 16,3-1 0-16,-2 1-1 16,0 0-4-16,-4 1-2 15,-7-8-10-15,6 17-45 16,-32-18-103-16,16 5 2 15,-16-5-3-15,0 0 3 16</inkml:trace>
  <inkml:trace contextRef="#ctx0" brushRef="#br0" timeOffset="1484.5211">15726 12287 167 0,'0'0'157'16,"-4"29"3"-16,0-3-3 15,-18-5-96-15,23 34-16 16,-13-10-23-16,10 16-12 16,-2 0-16-16,-5-8-14 0,13 8-14 15,-16-30-29-15,25 5-71 16,-12-19-26-16,-1-17 5 15,13-5 2-15</inkml:trace>
  <inkml:trace contextRef="#ctx0" brushRef="#br0" timeOffset="1781.3272">15849 12381 203 0,'14'11'154'0,"-14"-11"3"15,20-11-49-15,6 24-44 16,-18-26-11-16,27 21-14 15,-17-17-15-15,15 9-12 16,-5-3-15-16,-6-13-26 16,19 24-89-16,-16-13-44 15,-12-6-1-15,-13 11 0 16</inkml:trace>
  <inkml:trace contextRef="#ctx0" brushRef="#br0" timeOffset="2000.0792">16056 12281 237 0,'-4'26'170'0,"-2"2"0"16,4 4-5-16,-23-7-113 15,25 22-26-15,-9 4-49 16,-11-21-80-16,5 11-59 15,2-5-8-15,3-12 4 16</inkml:trace>
  <inkml:trace contextRef="#ctx0" brushRef="#br0" timeOffset="2187.6512">16322 12106 345 0,'0'0'152'15,"4"41"-14"-15,-25-21-97 16,6-8-175-16,5 10-8 16,-11-12-16-16,2 0-3 15</inkml:trace>
  <inkml:trace contextRef="#ctx0" brushRef="#br0" timeOffset="2453.2293">16238 12180 65 0,'9'-12'133'0,"16"17"7"15,-25-5 1-15,33-19-53 16,-6 31-39-16,-27-12-7 16,37 2-4-16,-25-11-4 15,17 16-1-15,-16-18-3 16,14 15 0-16,-27-4-3 15,34-9-5-15,-34 9-2 16,26-3-2-16,-26 3-5 16,12 25-3-16,-14 3-1 0,-5 14-4 15,-6 18-13-15,-11 2-24 16,15 20-141-16,-23-1-5 16,2-2-3-16,-3-13 4 15</inkml:trace>
  <inkml:trace contextRef="#ctx0" brushRef="#br0" timeOffset="14781.861">17980 14826 1 0,'-19'-13'0'0,"30"35"65"16,-31-28-2-16,20 6-30 16,-14 1 6-16,14-1 5 15,-18 2 0-15,7-8-2 16,11 6-3-16,-22-9-4 16,22 9-8-16,-21-16-5 15,21 16-6-15,-22-22-1 16,13 10-5-16,-3-7 2 15,3 6 1-15,-3-12 2 16,4 9-1-16,-4-9 3 0,7 8-2 16,-6-7-1-1,7 8-2-15,-2-8 3 0,6 8-5 16,-4-2 2-16,8 3-1 16,-4-5 2-16,6 6-2 15,1-5 2-15,6 9 1 16,-4-6-3-16,8 2 2 15,-2-3 0-15,7 8 2 16,-2-7-6-16,9 10 7 16,-3-8-5-16,11 12 6 15,-2-8-5-15,8 16 5 16,-5-1-3-16,6 12-5 16,-7 3 7-16,0 14-9 15,-12 5-1-15,-7 8-8 16,-7 12 0-16,-15-1-7 0,-3 9-17 15,-22-22-19-15,17 25-64 16,-22-23-61-16,-3-14 0 16,0-13-2-16,-4-16 5 15</inkml:trace>
  <inkml:trace contextRef="#ctx0" brushRef="#br0" timeOffset="19672.6964">17513 14906 1 0,'11'12'119'0,"-24"-24"9"16,13 12-38-16,0 0-8 16,-19-6-11-16,24 21-8 15,-23-24-8-15,23 26-9 16,-21-19-10-16,20 24-5 15,-13-10-8-15,12 13-4 16,-6-3-5-16,8 10 0 16,-2-3 2-16,8 1-3 15,-4-11 1-15,9 0 1 16,-4-17-1-16,8-1 1 16,-3-19 0-16,5-7-5 0,-6-11-1 15,3-1-2-15,-7-1 1 16,-3 2-8-16,-9 0 4 15,-7 2-5-15,-5 7-2 16,-5 6-4-16,3 11-12 16,-13-10-20-16,26 33-62 15,-17-21-73-15,18 8-2 16,-15-5-1-16,15 5-1 16</inkml:trace>
  <inkml:trace contextRef="#ctx0" brushRef="#br0" timeOffset="20203.964">17724 15039 113 0,'7'12'149'16,"-7"-12"9"-16,18 13-4 16,-1 10-73-16,-17-23-35 15,32 12-8-15,-32-12-18 0,31 5-18 16,-13 2-19-16,-14-22-60 16,9 6-73-16,-13 9-10 15,0 0 5-15,12-16-5 16</inkml:trace>
  <inkml:trace contextRef="#ctx0" brushRef="#br0" timeOffset="20391.4516">17874 14976 132 0,'-6'12'154'15,"8"15"0"-15,-6-1 4 16,-9-5-92-16,20 25-27 0,-14-12-28 15,3-6-49-15,11 7-75 16,-2-8-38-16,-5-27-4 16,-1 19-4-16</inkml:trace>
  <inkml:trace contextRef="#ctx0" brushRef="#br0" timeOffset="20828.971">18100 14899 219 0,'0'0'153'16,"-2"33"-10"-16,-12-5-29 16,-1-6-118-16,3-3-37 15,7 7-41-15,-13-18-24 16,15 13 5-16,-14-26 8 15,17 5 28-15,0 0 25 16,0 0 39-16,3-17 39 16,-3 2 30-16,0 15 19 15,17-18-6-15,-3 15-7 16,-14 3-19-16,21-5-13 16,-21 5-14-16,25 0-5 0,-25 0 0 15,27 3 3-15,-27-3 0 16,22 6 4-1,-22-6 1-15,21 12 2 0,-21-12-2 16,13 31-3-16,-15-5-5 16,7 18-11-16,-10 10 1 15,-1 17-10-15,-3 15-19 16,-13-18-51-16,13 19-99 16,-9-1-9-16,-3-17 3 15,4-7 0-15</inkml:trace>
  <inkml:trace contextRef="#ctx0" brushRef="#br0" timeOffset="27938.6411">19493 16485 7 0,'0'0'39'16,"0"0"-4"-16,-8 14-2 16,8-14 1-16,0 0 2 15,-15 13 1-15,15-13 4 16,-12 10 4-16,12-10 1 16,-14 12 2-16,1-14-6 0,9 15-4 15,-11-14-7-15,9 14-5 16,-9-11-6-16,6 12-5 15,-4-9-3-15,13-5-1 16,-27 16-2-16,14-3 3 16,-4-8-2-16,2 3 0 15,-6-6-2-15,6 2-1 16,-5-7-1-16,3 3-1 16,-4-7-2-16,3-1-3 15,0-4 2-15,0-1 0 16,-4-3 1-16,8-2 1 15,-4-5 2-15,3-2-3 16,-2 0 3-16,6-3-2 16,0-1 3-16,3 3-2 0,2-6 1 15,6 7-2-15,0-4 2 16,4 6-2-16,3-7 3 16,3 9-2-16,1-7 0 15,5 9-1-15,0-7 4 16,5 3-1-16,0 0 1 15,5 5 2-15,2-4-1 16,6 7 2-16,-2-3-7 16,6 6 7-16,-1 0-9 15,2 11 5-15,-3 3-1 16,2 5-4-16,-6 2-3 16,-3 10 2-16,-7 7 6 0,-5 6-6 15,-7 8 4-15,-7 1-4 16,-5 5-3-16,-5 3 4 15,-7 8-4-15,-9-11-5 16,2 4-11-16,-10-15-5 16,12 11-23-16,-23-38-16 15,29 22-29-15,-25-28-48 16,10-9-23-16,9 4 3 16,-3-19 21-16</inkml:trace>
  <inkml:trace contextRef="#ctx0" brushRef="#br0" timeOffset="28579.2857">19127 17056 125 0,'-10'11'152'0,"-2"0"8"16,6 8-12-16,-14 7-61 15,-11-14-61-15,13 26 0 16,-11-1-22-16,0 19 0 0,1 5-13 16,-3 13 11-16,3-16-12 15,2 7 11-15,26-65-8 16,-41 89 5-16,41-89-2 16,0 0 6-16,0 0 4 15,0 0 0-15,0 0-1 16,0 0 2-16,0 0 0 15,0 0-2-15,0 0 1 16,80 33-1-16,-80-33-6 16,90-6 3-16,-90 6-4 15,97 4-10-15,-97-4-21 16,81 10-42-16,-81-10-66 16,68-26-11-16,-57 15-4 15,3-25 4-15</inkml:trace>
  <inkml:trace contextRef="#ctx0" brushRef="#br0" timeOffset="28766.8047">19109 17280 154 0,'-13'57'142'16,"21"2"11"-16,-12 17-35 15,4-76-70-15,5 104-9 16,-5-104-30-16,4 113-29 15,-4-113-58-15,12 70-47 16,-12-70-15-16,0 0-8 0,0 0 1 16</inkml:trace>
  <inkml:trace contextRef="#ctx0" brushRef="#br0" timeOffset="29063.7436">19333 17622 90 0,'0'0'150'0,"0"0"-7"16,57 45-9-16,-57-45-80 16,50-32-12-16,-17-6-40 15,-33 38-58-15,58-44-71 16,-42-14-24-16,10-11 9 16,-19 12 4-16</inkml:trace>
  <inkml:trace contextRef="#ctx0" brushRef="#br0" timeOffset="29251.1913">19520 17258 160 0,'-8'56'146'0,"12"-2"2"16,-10 15-2-16,6-69-100 15,-6 98-15-15,6-98-53 16,-6 91-59-16,6-91-54 15,0 0-11-15,-13 57 1 16</inkml:trace>
  <inkml:trace contextRef="#ctx0" brushRef="#br0" timeOffset="29704.3318">19800 17107 67 0,'2'32'146'16,"15"17"-11"-16,-23-3 2 15,6-46-97-15,-8 130-28 16,8-130-44-16,-19 120-16 16,19-120-28-16,-19 90 8 15,15-78-6-15,4-12 16 16,0 0 22-16,0 0 28 15,-8-54 33-15,16-7 12 0,-3 32 25 16,9-29-5 0,-4 34 9-16,9 4-3 0,-7-22-12 15,12-14-22-15,-12 51 3 16,14 5-3-16,-13-21-1 16,11 25-3-16,-24-4 4 15,36 5 2-15,-36-5-5 16,26 14 4-16,-19 0-4 15,8 19 2-15,-8 6-9 16,8 17 5-16,-10 0-13 16,5 16 2-16,-4 9-14 15,0 10 6-15,-2 10-15 16,-14 9-59-16,18-11-99 16,-11-6-9-16,-10-6 4 15,4-5-5-15</inkml:trace>
  <inkml:trace contextRef="#ctx0" brushRef="#br0" timeOffset="30516.8761">19466 17761 50 0,'0'0'126'0,"0"0"4"15,-6 58-27-15,6-58-24 16,0 0-7-16,0 0-19 0,0 0-11 16,0 0-3-16,63-44-21 15,-63 44-5-15,0 0-17 16,60-20-13-16,-60 20-17 15,0 0-35-15,0 0-38 16,0 0-42-16,68-5 3 16,-68 5 4-16</inkml:trace>
  <inkml:trace contextRef="#ctx0" brushRef="#br0" timeOffset="30891.8889">19531 17561 35 0,'0'53'135'0,"0"-53"9"16,-4 69-16-16,4-69-42 16,0 0-4-16,0 0-19 15,0 0-13-15,0 0-2 16,0 0-13-16,-17 65-9 16,17-65-6-16,10 55 3 0,-10-55-16 15,11 70 8 1,-11-70-13-16,9 65-8 0,-9-65-18 15,0 0-25-15,0 74-74 16,0-74-48-16,0 0 4 16,0 0-3-16</inkml:trace>
  <inkml:trace contextRef="#ctx0" brushRef="#br0" timeOffset="39017.2495">21075 14646 25 0,'0'0'137'0,"0"12"3"16,0-12 1-16,-21-12-64 15,21 12-18-15,-12-1-4 16,12 1-16-16,-14 3-9 15,14-3-3-15,-16-2-1 16,16 2-5-16,-13-5-3 16,13 5-5-16,-16-7-5 15,16 7-5-15,-16-9 1 16,16 9-3-16,-16-16-1 0,8 4-1 16,2 0 1-16,-3 1-1 15,3-4 1-15,0-2 1 16,0 0 0-16,3-2-2 15,1 1 1-15,1 3 3 16,2-4-5-16,3 1 3 16,1 3-6-16,3-1 8 15,2-2-6-15,3 5 6 16,0-2-6-16,3 1 4 16,1 0-1-16,1 4 2 15,-1-3 2-15,3 5 0 16,-3 0-1-16,3 2 0 15,0 6 0-15,4 7 1 16,-2 4-1-16,4 6-1 0,-1 7 4 16,3 5-7-16,-2 2 7 15,-1 9-4-15,-6-3 1 16,-1 0 0-16,-7-4 4 16,-6 0-6-16,-7-6 0 15,-5-2-2-15,-8-1-6 16,-10-11-9-16,3 11-16 15,-21-28-30-15,20 28-53 16,-22-19-53-16,6-5-3 16,2-5 3-16</inkml:trace>
  <inkml:trace contextRef="#ctx0" brushRef="#br0" timeOffset="39673.4811">20822 14956 41 0,'7'24'134'0,"-7"-24"14"16,-7 31 1-16,15 6-61 16,-20-26-20-16,29 30-6 15,-25-29-12-15,24 18-13 16,-16-30-5-16,20 24-5 16,-20-24-5-16,21-6-6 15,-13-12-7-15,3 1 0 16,-7-7-6-16,-1 1 0 15,-6-1-5-15,-5-3-4 16,-3 13-6-16,-9-11-13 0,20 25-22 16,-35-32-35-1,35 32-75-15,-8-15-17 0,8 15 8 16,-3-12-6-16</inkml:trace>
  <inkml:trace contextRef="#ctx0" brushRef="#br0" timeOffset="40189.1389">21084 15031 75 0,'0'0'151'0,"0"0"1"16,0 0 8-16,0 0-86 15,16 14-9-15,-16-14-11 16,23 3-16-16,-23-3-13 15,30-1-12-15,-14 0-12 16,1-4-3-16,0 6-11 16,-9-13-13-16,10 19-22 15,-24-27-30-15,20 21-45 16,-14-1-39-16,-4-12 10 0,4 12-8 16</inkml:trace>
  <inkml:trace contextRef="#ctx0" brushRef="#br0" timeOffset="40392.2648">21190 14937 17 0,'-12'3'148'16,"15"14"3"-16,-13-5 5 16,0-8-61-16,18 36-13 15,-23-26-25-15,22 27-13 16,-14-17-15-16,11 11-19 15,-4-4-10-15,-2-12-24 16,11 17-37-16,-9-36-62 0,0 0-37 16,0 0-4-16,0 0 4 15</inkml:trace>
  <inkml:trace contextRef="#ctx0" brushRef="#br0" timeOffset="40861.028">21403 14876 157 0,'0'0'163'0,"15"3"-1"16,-15-3 1-16,-23 7-96 0,29 19-24 16,-21-17-18-16,10 10-24 15,-2 2-19-15,-7-16-13 16,14 15-8-16,-16-26 0 15,16 6-1-15,0 0 5 16,0 0 6-16,4-14 15 16,5 3 15-16,3 0 8 15,-3-8 9-15,11 12 1 16,-7-9 3-16,11 10-2 16,-8-10 2-16,9 14-5 15,-8-9-1-15,7 11 0 16,-7-9 1-16,5 13 0 15,-22-4 1-15,28-5-2 0,-28 5 2 16,21 8 1-16,-21-8-1 16,11 19-3-16,-14 3-1 15,6 5-2-15,-9 14-3 16,1 12-3-16,-7 6-2 16,-4 5-13-16,6 21-35 15,-26-10-119-15,12-2-9 16,-1-3-2-16,-2-18 3 15</inkml:trace>
  <inkml:trace contextRef="#ctx0" brushRef="#br0" timeOffset="47111.2875">21849 12959 1 0,'6'16'86'0,"-31"-30"6"16,25 14-28-16,-23-7-4 0,5-2 0 15,4 7-13-15,-4-12-4 16,18 14-3-16,-29-21-7 16,29 21-1-16,-24-29-6 15,17 15-6-15,-6-11-6 16,10 7 6-16,-7-9-9 16,10 7 1-16,-5-6-4 15,7 5 2-15,-2-4-3 16,11 4 3-16,-5-5 1 15,8 4-3-15,-3-5 2 16,9 2-2-16,-1-5 2 16,4 3-4-16,0-3 1 15,4 5-4-15,2-3 5 16,3 6-4-16,0 3 1 0,2 8 0 16,-1 4-1-16,1 7-1 15,0 6 0-15,3 9 2 16,-4 9-4-16,-2 7 2 15,-5 6-4-15,-5 4 2 16,-4 3-1-16,-9 2 3 16,-8 2-3-16,-9-3-3 15,-7-1 2-15,-9-7-10 16,-3-2 1-16,-9-12-18 16,8 10-11-16,-22-30-29 15,26 8-56-15,-13-12-35 16,-6-16 2-16,11-2 3 15</inkml:trace>
  <inkml:trace contextRef="#ctx0" brushRef="#br0" timeOffset="48486.3388">22375 12343 1 0,'13'16'86'0,"-28"-28"38"15,15 12-20-15,9 12-34 16,-20-19-2-16,16 20-6 0,-20-19-12 15,22 22-8-15,-19-19-6 16,19 23-7-16,-7-20-8 16,2 28-1-16,-2-15-5 15,12 13-1-15,-5-10-4 16,9 3 1-16,-2-11 0 16,8 5 2-16,-6-14-1 15,11 1-1-15,-9-12-2 16,6-4-1-16,-8-4 1 15,3 1-3-15,-7-4-1 16,-3-3-3-16,-5 5-1 16,-4-1-2-16,-4 2 1 15,-6 1-5-15,-3 2-2 0,-8-1-5 16,4 8-6-16,-12-9-14 16,15 19-11-16,-19-20-16 15,33 20-22-15,-32-7-35 16,32 7-45-16,-14-4 6 15,14 4 4-15</inkml:trace>
  <inkml:trace contextRef="#ctx0" brushRef="#br0" timeOffset="49001.9875">22690 12392 114 0,'0'0'141'15,"0"0"3"-15,0 0-40 16,11-7-59-16,12 12-1 16,-11-18-11-16,11 9-23 15,4 2-24-15,-4-12-22 16,12 16-38-16,-16-9-51 15,-4-10-20-15,9 17 6 0,-20-19 38 16</inkml:trace>
  <inkml:trace contextRef="#ctx0" brushRef="#br0" timeOffset="49189.4995">22832 12295 50 0,'5'43'139'16,"-15"-20"1"-16,16 22-2 15,-16 2-70-15,3-14-56 0,3-2-35 16,7-7-63-16,5 7-46 16,-8-31-3-16,0 0-6 15</inkml:trace>
  <inkml:trace contextRef="#ctx0" brushRef="#br0" timeOffset="49611.4122">23169 12150 73 0,'24'12'138'0,"-24"-12"-8"16,10 19 3-16,-12 1-90 15,-11-4-30-15,-1 0-24 0,1 7-38 16,-8-16-17-16,11 12-7 16,-11-16 9-16,21-3 9 15,-16 5 19-15,16-5 18 16,0 0 24-16,8-24 34 16,6 16 18-16,-3-12 12 15,12 12-3-15,-11-13-3 16,20 19-13-16,-18-17-5 15,19 20-9-15,-17-13-3 16,16 18-5-16,-20-12 1 16,17 20 0-16,-29-14-3 15,29 33 2-15,-25-9-4 0,7 27-2 16,-13 10-11-16,-1 18-9 16,1 30-89-16,-12-1-78 15,-11 5-3-15,-2 6-5 16,-9-1 1-16</inkml:trace>
</inkml:ink>
</file>

<file path=ppt/ink/ink16.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46:16.296"/>
    </inkml:context>
    <inkml:brush xml:id="br0">
      <inkml:brushProperty name="width" value="0.05292" units="cm"/>
      <inkml:brushProperty name="height" value="0.05292" units="cm"/>
      <inkml:brushProperty name="color" value="#00B050"/>
    </inkml:brush>
  </inkml:definitions>
  <inkml:trace contextRef="#ctx0" brushRef="#br0">17633 12196 26 0,'0'0'123'0,"0"0"0"16,0 0-24-16,0 0-22 0,0 0-9 16,0 0-12-16,0 0-13 15,0 0-8-15,-16-1-6 16,16 1-4-16,-1 16-5 16,6 3-2-16,-10-3-3 15,10 13 0-15,-7-2-2 16,7 9-1-16,-5-3-5 15,5 0 1-15,-1-3-9 16,-1-11-14-16,14 15-49 16,-20-17-92-16,3-17-2 15,12 10 1-15,-12-10-2 16</inkml:trace>
  <inkml:trace contextRef="#ctx0" brushRef="#br0" timeOffset="656.2697">17617 12524 24 0,'7'23'93'15,"-18"-25"-26"-15,11 2-11 16,-18 7-2-16,3-12-6 15,15 5-3-15,-26-8-9 16,26 8-4-16,-30-18-2 16,30 18-3-16,-31-29-2 15,22 17-4-15,-12-18-1 16,13 9-6-16,-9-14 0 16,9 9-3-16,-4-12 1 0,7 8-3 15,-6-7 3 1,10 7-3-16,-4-2 2 0,6 4 1 15,-1 1-1-15,5 2 0 16,-1 1-8-16,8 4 8 16,-1 0-5-16,7 9 7 15,1-4-6-15,11 15 5 16,3-6-3-16,9 18 4 16,-1-1 8-16,8 13-9 15,-7-3 7-15,5 11-7 16,-11-2 6-16,0 8-9 15,-17 1 1-15,-4 2-4 16,-14 2-4-16,-5 2 0 16,-13 3-10-16,-11-10-13 0,10 17-34 15,-32-36-71-15,12 5-38 16,-5-8-6-16,1-20 3 16</inkml:trace>
  <inkml:trace contextRef="#ctx0" brushRef="#br0" timeOffset="2922.0359">20406 11794 6 0,'-8'-25'115'16,"22"27"3"-16,-14-2-31 0,-12-24-23 16,12 24-2-16,-5-19-9 15,5 19-5-15,-8-19-4 16,8 19-4-16,-10-20-5 16,10 20-4-16,-15-16-3 15,15 16-7-15,-17-12-3 16,17 12-5-16,-22 3-2 15,22-3-4-15,-25 16-2 16,13-1 1-16,-3-1-4 16,2 7 2-16,-1-5-3 15,-1 0 1-15,5 0-4 16,-1-3 3-16,11-13-2 16,-12 20 1-16,12-20-1 15,0 0 2-15,0 15-1 0,0-15 0 16,17 11 2-16,-2 0-1 15,3 1 0-15,5 2-2 16,0 6 1-16,5-1 2 16,-4 3-1-16,-2 2 3 15,-5 0 2-15,-2-2-7 16,-9-2 7-16,-4 1-4 16,-8-5 3-16,-4-2-6 15,-5-10 4-15,-2-3-3 16,-2-6-4-16,-1-6 8 15,-1-8-7-15,4-2 6 16,3-5-3-16,5-1 2 16,5 1-3-16,6-5-1 15,7 6-5-15,-3-13-27 0,30 23-107 16,-14-14-28-16,2 5 3 16,0 10-2-16</inkml:trace>
  <inkml:trace contextRef="#ctx0" brushRef="#br0" timeOffset="3468.8863">20271 12192 1 0,'4'25'111'0,"-29"-30"7"16,25 5-28-16,-17 18-28 16,-8-26-4-16,9 8-11 15,-10-17-11-15,5 5-3 16,-6-17-10-16,5 5-3 15,-6-15-10-15,6 3 5 16,0-12-7-16,4 6 5 16,4-12 0-16,7 9 2 0,1-15 3 15,12 10-1-15,0-7 8 16,15 9-6-16,-11-3 3 16,17 10-3-16,-6-3-1 15,10 14-6-15,-4 3 1 16,8 14-3-16,0 0 0 15,7 14-2-15,0 6-2 16,9 13 0-16,1 5 0 16,2 12 0-16,-4 5-4 15,-3 6 4-15,-5 3-5 16,-10 4 4-16,-11-2-4 16,-12-2-1-16,-14-2-6 15,-12-7 1-15,-7-1-6 16,-15-14-25-16,10 15-31 0,-24-26-84 15,9 0-22-15,2-11-1 16,4-13 9-16</inkml:trace>
  <inkml:trace contextRef="#ctx0" brushRef="#br0" timeOffset="11125.4527">16539 14015 60 0,'0'0'50'16,"0"0"-3"-16,0 0-2 16,0 0-5-16,0 0-2 15,0 0-4-15,0 0-3 16,0 0-2-16,0 0-2 16,0 0-3-16,0 0-2 15,0 0-1-15,14-13-2 16,-14 13-2-16,7-12-1 15,-3 0-2-15,-4 12-1 0,15-14-1 16,-15 14 0-16,17-19 0 16,-5 12-3-16,-2-4-1 15,6 3-2-15,-1-3 0 16,-1 4-3-16,5-3 0 16,-2-2-4-16,3 1 1 15,-3 2 0-15,4-3 1 16,-1 0-2-16,1-1 3 15,0 1-3-15,-4-1 2 16,4 4 1-16,-3-2-1 16,3 0-1-16,-2 1 1 15,1 1 0-15,-3-2-1 16,1 0 3-16,1-2 0 16,-1 1 0-16,-1-1-2 0,0-1 3 15,-1 2-3-15,0-4 2 16,0 2-2-16,0 0-2 15,-1 2 1-15,1-4 0 16,-1 4-4-16,-1 2 5 16,1-2-5-16,-2 1 5 15,0 2-4-15,0 0 5 16,-13 9-3-16,24-18 3 16,-24 18 3-16,24-19-1 15,-24 19-2-15,23-18 4 16,-23 18 0-16,26-15-1 15,-13 8 1-15,0 0-3 16,0 1 1-16,2 0-1 16,-4 0 4-16,4-2-4 15,-2-3 2-15,0 5 1 0,-1-8 1 16,3 4-1-16,-5-3 1 16,5 2-2-16,-3-4 2 15,2 8-2-15,1-7 0 16,2 2-2-16,0 0 1 15,1 3 0-15,-1-5 0 16,2 4 1-16,1-5-1 16,-1 4 0-16,-2-2 1 15,2 3-1-15,-3-3 2 16,0 4-2-16,-1 1 2 16,1 1-2-16,-1 1 2 0,0-5-3 15,-3 2 4-15,5 5-2 16,-3-5 1-16,1-2 1 15,0-1-2-15,2 3-1 16,-2-2 1-16,3 6 2 16,-3-4-2-16,3-2-1 15,-4 3 0-15,2 4 0 16,-3-2-1-16,2-2 4 16,1-4-3-16,0 0 0 15,-2-4-3-15,1 2 2 16,-2-2-1-16,-3 1-4 15,3 3-3-15,-7-4-23 16,14 28-71-16,-20-12-70 0,0 0-3 16,0 0 3-16,0 0-6 15</inkml:trace>
  <inkml:trace contextRef="#ctx0" brushRef="#br0" timeOffset="12063.0078">16595 13741 163 0,'0'0'140'0,"0"0"-1"15,-4-20-48-15,4 35-35 16,-19-18-10-16,17 23-15 16,-13-11-11-16,10 14-5 15,-8-5-6-15,5 10 1 16,-4-4-7-16,0 3 2 15,-1-4-3-15,2 0 1 0,1-7 0 16,3 2 3-16,7-18-2 16,-14 20 1-16,14-20 1 15,0 0 1-15,0 0-1 16,0 0 0-16,0 0 0 16,0 0-1-16,0 0 3 15,0 0 0-15,16 0-1 16,-1 1 0-16,2 2 2 15,9 1 0-15,-3-3 0 16,9 5 0-16,0-6-2 16,3-2-2-16,-1 0 1 15,3-1-1-15,-1-6-2 16,-1 1-2-16,-3-1-2 16,-2-6-8-16,3 20-33 0,-20-11-122 15,10 0-5-15,-6 2 1 16,-6 4-7-16</inkml:trace>
  <inkml:trace contextRef="#ctx0" brushRef="#br0" timeOffset="12719.2588">17360 13551 203 0,'-17'10'164'16,"17"-10"-4"-16,-8 19 8 0,-14-20-103 16,30 28-14-16,-23-19-14 15,23 19-16-15,-12-7-1 16,8 5-11-16,-2-3 0 16,0 1-11-16,3-6-2 15,-3-5-7-15,8 5-23 16,-16-32-36-16,27 21-82 15,-21-6-17-15,17-23-2 16,-9 9 5-16</inkml:trace>
  <inkml:trace contextRef="#ctx0" brushRef="#br0" timeOffset="12938.0194">17558 13522 202 0,'7'18'157'15,"2"13"2"-15,-3 0-1 16,-16-12-103-16,26 19-20 16,-12-6-54-16,-2-4-130 15,-2-28-10-15,7 16 1 16,-7-16-8-16</inkml:trace>
  <inkml:trace contextRef="#ctx0" brushRef="#br0" timeOffset="17281.952">18963 12621 56 0,'0'0'62'15,"0"0"-6"-15,0 0 3 16,0 0-4-16,0 0-1 16,0-14-9-16,0 14 1 15,0 0-3-15,17-1-3 16,-17 1-4-16,14-4-3 15,-8-8-3-15,12 18-6 0,-18-6-2 16,30-4-3-16,-16-2-4 16,9 10 1-16,-6-6-3 15,7 6-2-15,-3-3-4 16,2 0 0-16,0 1-2 16,2 4 0-16,-2-3-2 15,1 1-2-15,-2-2 0 16,2 2 1-16,-3 2-1 15,1 0 1-15,-2-4 1 16,-2 3-2-16,2-1 0 16,0 0 1-16,-3-2 1 15,0 2-2-15,0-1-2 16,0 2 2-16,2 2-2 16,-2-4 2-16,3-1 0 0,-3 4 2 15,3-4-4-15,-1 0 0 16,0-4 2-16,-1 2-2 15,-1 0 2-15,2 3-1 16,-2 0 0-16,0-3-3 16,-1 5 2-16,1 0 2 15,-1 4-2-15,0-3 2 16,0-1-1-16,-2-4-1 16,-1 1 1-16,6-2 1 15,-3-2-3-15,1 0 2 16,1-5 0-16,1 3 0 15,2 0-1-15,1 3 2 0,2-3 0 16,-2-3-2-16,1 3 4 16,4-1-2-16,-3 1 0 15,2 1-1-15,-1-1 3 16,3 2-1-16,-3 0 2 16,5 5 3-16,-3-6 1 15,4 6 1-15,-3-7 3 16,5 4-1-16,-7-8-2 15,3 4-2-15,-4-2-2 16,-1 0-1-16,-5 4-2 16,-4-2-5-16,-1 5-19 15,-16-17-81-15,2 16-63 16,0 0-5-16,-6-12 4 16,6 12-4-16</inkml:trace>
  <inkml:trace contextRef="#ctx0" brushRef="#br0" timeOffset="18000.731">19175 12469 111 0,'0'0'135'0,"0"0"5"15,-12-8-58-15,12 8-16 16,-20 5-15-16,15 11-15 16,-16-16-16-16,9 16-7 15,-10-8-5-15,3 10-3 16,-4-5-2-16,3 6-1 15,-1-5-1-15,1 1 2 0,1 0-2 16,5-5 2-16,-1 1 1 16,15-11 1-16,-18 9 2 15,18-9 2-15,0 0 1 16,0 0 2-16,0 0-1 16,0 0 1-16,0 0 0 15,20 16 1-15,-6-6-2 16,11 13 1-16,2-3-5 15,6 10-2-15,5-2 3 16,3 1-10-16,3 7-19 16,-15-19-102-16,7 3-40 15,-2-3-3-15,-7-10 3 16</inkml:trace>
  <inkml:trace contextRef="#ctx0" brushRef="#br0" timeOffset="19657.0948">19649 12801 95 0,'0'0'144'0,"-15"-18"4"0,15 18-3 15,-3 18-78-15,-16-28-18 16,14 24-10-16,-16-12-13 16,8 15-15-16,-6-2 4 15,2 6-9-15,-5-2 3 16,2 4-8-16,-2 0 0 16,2-2-1-16,2-2 1 15,2-6 1-15,3-1-3 16,-1-3 3-16,14-9-1 15,-11 12 1-15,11-12-1 16,0 0 0-16,0 0 1 16,0 0 0-16,0 0 2 15,14-4-2-15,-14 4 1 0,18-4-1 16,-18 4 1-16,27 0 1 16,-11-1 0-16,3 2-1 15,4 0-1-15,6-1 0 16,0 3 0-16,-2 2 0 15,4 1-2-15,-2-2-1 16,-4 2-2-16,-4-3-3 16,0 5-7-16,-21-8-12 15,32 17-40-15,-32-17-84 16,0 0-13-16,0 0 5 16,0 0-4-16</inkml:trace>
  <inkml:trace contextRef="#ctx0" brushRef="#br0" timeOffset="19953.9259">19649 12820 277 0,'0'0'165'0,"-8"27"4"16,6 7-57-16,-15-16-56 15,26 30-9-15,-20-14-16 16,13 12-14-16,-6-6-6 0,1 3-4 16,3-10-8-16,-7-10-21 15,21 2-129-15,-14-25-22 16,0 0-2-16,0 0 1 15</inkml:trace>
  <inkml:trace contextRef="#ctx0" brushRef="#br0" timeOffset="38782.8081">21326 12996 1 0,'14'20'63'0,"-28"-32"45"16,14 12-36-16,0 0-15 15,0 0 1-15,0 0-6 16,-12-6-2-16,12 6-5 16,0 0-1-16,0 0-5 15,0 0-4-15,0 0-6 16,0 0-4-16,16 17-3 15,-16-17-4-15,13 12-3 16,-13-12-5-16,18 13-2 16,-18-13-3-16,21 16 1 15,-10-8-4-15,3-3 1 0,-2 0-1 16,3 2 0-16,-2-2 0 16,3 2 0-16,-1-3 0 15,4 0 0-15,-1 1 1 16,2 1 0-16,0-1-1 15,-2 0 2-15,3-1-1 16,1 0-2-16,-4 0 2 16,2 4 0-16,-3-3-2 15,1 3 0-15,-1-1 0 16,-1 3-1-16,1 0 1 16,1 0 1-16,-1 5-4 15,0-5 1-15,-1 6 0 16,2-1 1-16,0 2-2 15,-2 0 2-15,5 0-3 16,-1 1 2-16,0-4 1 0,-2 5 1 16,2-5-2-16,-3 2 1 15,2-1 0-15,-1 1 0 16,-3-1 0-16,0 3 0 16,0-1 0-16,-2-4 2 15,2 3-1-15,-2 0 2 16,0-3 2-16,0 0 0 15,0-1-5-15,3 4 8 16,-3-3 0-16,6 3-5 16,-6-1 5-16,5-1-6 15,-2-1 4-15,1-1-5 16,-1 0 9-16,1-1-10 16,-4-1 3-16,3 4 2 0,-3-8-2 15,3 8 1-15,-3-7 0 16,2 11 0-16,-2-10-1 15,2 5 2-15,-2-4-3 16,-1 2-1-16,1 3-1 16,-1-2 2-16,0 3 2 15,1-3-1-15,-1 2 0 16,-1 2 1-16,4 4-3 16,2-7 4-16,0-1 2 15,6-1-1-15,-4 1-4 16,6-1 0-16,-1 0 0 15,3 2 3-15,-4-6-1 0,0 3-3 16,-2 0-3-16,-4-1-3 16,-3 0-5-16,-14-9-17 15,28 17-87-15,-28-17-67 16,3-13 1-16,-7 1 1 16,-3-5-5-16</inkml:trace>
  <inkml:trace contextRef="#ctx0" brushRef="#br0" timeOffset="39501.606">21357 12986 138 0,'0'0'150'15,"0"0"3"-15,-18 9-48 16,28 20-24-16,-27-25-11 16,32 36-15-16,-23-18-16 15,20 23-8-15,-10-10-12 16,10 8-3-16,-5-7-11 0,2-7-4 15,1 0-20-15,-10-29-17 16,20 28-37-16,-28-42-53 16,16 0-43-16,-4-3 0 15,-1-9 3-15</inkml:trace>
  <inkml:trace contextRef="#ctx0" brushRef="#br0" timeOffset="39704.7231">21355 13004 174 0,'-12'-13'157'15,"12"13"12"-15,0 0-53 16,-7-22-22-16,30 31-22 16,-23-26-16-16,30 21-20 0,-6-12-17 15,12 4-17-15,15 6-34 16,-16-20-83-16,19 14-63 15,4 1 4-15,0 5-9 16</inkml:trace>
  <inkml:trace contextRef="#ctx0" brushRef="#br0" timeOffset="40470.4134">21912 13465 185 0,'0'0'165'15,"0"0"10"-15,-17 16-6 16,9 13-83-16,-14-25-40 16,22 25-14-16,-16-8-6 15,8 4-20-15,-1-2-4 16,-3-4-19-16,9 15-14 0,-13-30-24 15,31 25-10-15,-30-37 0 16,31 21-4-16,-21-29 13 16,26 20 7-16,-20-25 15 15,16 9 20-15,-5-1 23 16,-6-8 18-16,8 13 5 16,-10-11 4-16,9 15 0 15,-17-10-3-15,16 19 4 16,-12-5-5-16,0 0 2 15,0 0-5-15,0 0 0 16,0 0-7-16,0 0 2 16,0 0-3-16,20 4-3 15,-20-4 1-15,14 4-4 16,-14-4 3-16,16 21-10 0,-9 1 5 16,1 14-12-16,-3 8 5 15,-2 7-10-15,0 17-13 16,-17-19-63-16,11 16-100 15,1-7 3-15,0-9-4 16,2-16 4-16</inkml:trace>
  <inkml:trace contextRef="#ctx0" brushRef="#br0" timeOffset="45736.2348">21937 13970 23 0,'-20'-4'115'0,"24"28"5"16,-27-15-2-16,3-10-74 15,11 16 0-15,-14-18 3 16,15 17-3-16,-16-19-6 16,24 5-4-16,-32 1-4 15,32-1-9-15,-31-9-8 16,19 1-4-16,-5-9-5 16,3-1-6-16,1-5 3 15,-1-3-2-15,1-4 2 16,3 0-1-16,-1-6 4 15,3 1-2-15,0-1 1 0,3 0 2 16,1 2-3-16,1-2 0 16,3 3-4-16,4 3 5 15,2 2-6-15,2 3 4 16,2-2-1-16,7 7 3 16,-2-4 0-16,8 7 3 15,-3-1 4-15,8 5 0 16,-3-3 5-16,11 9-3 15,-4-4 2-15,9 10-3 16,-2 0 3-16,3 11 0 16,-4 2-3-16,1 12-1 15,-7 1-3-15,-3 15-1 0,-9 2 4 16,-6 10-3-16,-10 2-2 16,-5 4-4-16,-10 2-1 15,-6-7-6-15,-4 1-4 16,-13-22-14-16,12 13-25 15,-23-41-36-15,20 2-85 16,-8-10-2-16,0-14 2 16,3-9 3-16</inkml:trace>
  <inkml:trace contextRef="#ctx0" brushRef="#br0" timeOffset="46923.8308">19611 13277 6 0,'-18'-5'116'0,"19"27"6"16,-12-15-45-16,-3-13-14 16,14 6 1-16,-24-6-10 15,24 6-7-15,-26-12-7 16,26 12-8-16,-25-23-6 16,25 23-5-16,-28-26-3 15,18 15-5-15,-8-8 0 0,7 3-4 16,-5-8-1-16,3 4-3 15,-3-5 1-15,4 0-1 16,-1-4 0-16,2 6-1 16,2-5 1-16,1 6-1 15,3-5 1-15,4 5 4 16,-1-3-2-16,6 8 1 16,0-5-7-16,9 3 9 15,-1-4-4-15,5 3 3 16,4-1-5-16,4 4 2 15,0-7-3-15,8 7 3 16,-1-3 2-16,5 4-1 16,-3 3-2-16,3 6 3 15,-3 3-1-15,2 10 1 0,-4 4-2 16,-3 9 2-16,-4 3-2 16,-2 14-1-16,-3 0 3 15,-3 3-6-15,-8 4 5 16,-1 3-6-16,-8 0 6 15,-4 2-8-15,-6-4 7 16,-5-5-8-16,-4-2-3 16,-8-5-3-16,3-6-6 15,-10-14-12-15,16 15-26 16,-24-42-61-16,17 9-65 16,-2-13 4-16,2-9 0 15,3-11 4-15</inkml:trace>
  <inkml:trace contextRef="#ctx0" brushRef="#br0" timeOffset="48439.4646">17408 13936 75 0,'4'18'125'16,"-20"-22"2"-16,16 4-48 15,-17 10-17-15,-6-18-9 0,23 8-9 16,-31 2-10-16,19 4-7 15,-11-17-6-15,8 7-3 16,-4-12-4-16,5 4-6 16,-3-12-1-16,2 3-3 15,1-8 1-15,3 1-4 16,1-3 5-16,4 3 2 16,-2-5 0-16,6 5 2 15,2-4-6-15,5 4 5 16,0-2-6-16,6 4 6 15,-1-4-6-15,9 4 1 16,-2-3 3-16,7 2 0 16,-1-2 6-16,8 6-2 15,-2-4 2-15,9 2-1 16,-1-4 1-16,9 8-2 0,-3-1-1 16,10 8-1-16,-2 7 0 15,2 18 1-15,-4 2-2 16,-3 22-1-16,-12 4-3 15,-2 13 4-15,-14 3-1 16,-8 10-4-16,-14-4 0 16,-9-5-6-16,-13-1 3 15,-8-16-7-15,-3-5 0 16,-9-19-17-16,13 3-21 16,-21-39-64-16,21 4-69 15,-2-18 3-15,4-15 5 16,5-11-2-16</inkml:trace>
  <inkml:trace contextRef="#ctx0" brushRef="#br0" timeOffset="49658.2662">23642 12326 115 0,'0'0'153'0,"12"10"7"0,-12-10 0 16,-12 8-83-16,27 32-15 15,-23-16-16-15,18 25-8 16,-10-11-16-16,8 8-5 16,-6-7-12-16,2-4-9 15,2 6-27-15,-6-41-37 16,9 18-75-16,-9-18-29 16,7-16 4-16,-2-5-4 15</inkml:trace>
  <inkml:trace contextRef="#ctx0" brushRef="#br0" timeOffset="50236.4466">23806 12367 1 0,'-13'-11'93'0,"13"11"43"16,0 0 6-16,0 0-56 15,0 0-8-15,-14-5-7 16,26 17-12-16,-25-26-6 16,21 28-10-16,-8-14-10 15,0 0-5-15,0 0-9 16,0 0-3-16,0 0-4 16,0 0 1-16,0 0-4 15,14 4-1-15,-14-4 1 0,0 0-2 16,15-4-1-1,-15 4-1-15,0 0 0 0,13 1 0 16,-13-1 0-16,0 0-2 16,0 0-2-16,0 0 0 15,0 0 0-15,15 1 0 16,-15-1 1-16,0 0-1 16,10 15 0-16,-10-15 1 15,0 0-1-15,13 17 2 16,-13-17-3-16,4 19 1 15,-5-5-2-15,1-14 0 16,-9 25 0-16,3-9-1 16,1-4-3-16,5-12 3 15,-2 16 1-15,2-16 2 16,22 1 2-16,-2-2 0 0,3 0-1 16,0-1 0-16,-2 6 2 15,-4 2-4-15,-6 9-7 16,-19 1-8-16,4 16-36 15,-33-27-59-15,18 19-69 16,-7-4-8-16,5-3 7 16,1-2-2-16</inkml:trace>
  <inkml:trace contextRef="#ctx0" brushRef="#br0" timeOffset="50783.3238">23748 12940 1 0,'-46'-12'92'15,"31"10"44"-15,-23-22 4 16,1-2-67-16,12 13-7 15,-20-24-8-15,21 13-11 16,-16-18-14-16,16 9-7 16,-8-12-8-16,14 5-3 15,-5-10 1-15,15 10 0 0,-2-8 5 16,16 13-4-16,-3-10 5 16,13 17-2-16,-4-12 1 15,12 14-4-15,-5-9-1 16,13 9-5-16,-4-1 0 15,8 6-1-15,-1 3-2 16,8 3-2-16,5 8 2 16,7 9-3-16,3 10 1 15,5 10 2-15,1 7-3 16,-3 12 4-16,-3 11-9 16,-7 2 8-16,-13 3-5 15,-13 7 3-15,-17-2-4 16,-14-3 1-16,-20 1-1 0,-10-3-5 15,-12-14 5-15,-9 0-11 16,-4-9 2-16,-4-17-10 16,7-2-3-16,-8-23-22 15,29 12-50-15,-16-31-90 16,20-4 3-16,11-8 0 16,7 1-1-16</inkml:trace>
  <inkml:trace contextRef="#ctx0" brushRef="#br0" timeOffset="89456.761">20253 16696 63 0,'0'0'45'0,"13"9"-5"0,-13-9-5 16,0 0-6-16,0 0 6 16,0 0-2-16,15 8 5 15,-15-8-1-15,0 0 4 16,5-12-1-16,-5 12 1 15,0 0-3-15,17-5 3 16,-18-7-12-16,1 12 4 16,0 0-11-16,18-3 4 15,-18 3-9-15,0 0 5 16,0 0-7-16,20-1-1 16,-20 1 0-16,12-2-1 15,-12 2 0-15,14 2-1 0,-14-2 0 16,16 0-2-16,-16 0 0 15,16 1 0-15,-16-1-1 16,20 7 0-16,-20-7-3 16,17 10 1-16,-17-10-2 15,13 23-1-15,-8-7-7 16,-5 5-9-16,-2 4 3 16,-2 0-10-16,-3 3 10 15,-4-4-6-15,5-2 8 16,6-22-5-16,-19 23 13 15,19-23 5-15,0 0 0 16,-4-12 7-16,6-1-1 16,-2 13-1-16,16-19 2 15,-5 20-4-15,-11-1-2 0,18 6-4 16,-12 14-5-16,-4 7-12 16,5 12-24-16,-22-10-50 15,19-1-78-15,-7-13-11 16,-5 5 9-16,5-2 11 15</inkml:trace>
  <inkml:trace contextRef="#ctx0" brushRef="#br0" timeOffset="90034.8921">20418 17307 48 0,'-31'1'134'0,"19"-14"-28"16,-3 12-15-16,-10-39-12 15,14 25-17-15,-17-27-12 16,28 42-11-16,-35-51-9 15,27 28-4-15,-13-6-4 16,13 1-6-16,-8-4-4 16,11-1-2-16,-6-8-2 0,6 2-2 15,1-1 4-15,3-2 2 16,-1-1-5-16,6 8 8 16,-1-4-4-16,5 11 3 15,-3-1-3-15,7 7 5 16,-3-1-6-16,6 10 0 15,-2-7-2-15,4 10-1 16,-1-2-2-16,9 4 2 16,-4 0-1-16,5 7-2 15,-1-2 3-15,4 13-4 16,-1 9-1-16,-2 7 1 16,2 8 0-16,-5 9-7 15,-5 9 3-15,-4 5-2 16,-4 17 3-16,-8-1 3 0,-6-3-2 15,-5 6 2-15,-7 5-2 16,-5-21 7-16,-2-2-9 16,-6-21 1-16,0-9-18 15,-10-34-35-15,23 6-70 16,-12-51-65-16,-3-23 16 16,6 10-15-16</inkml:trace>
  <inkml:trace contextRef="#ctx0" brushRef="#br0" timeOffset="92003.7429">19022 15726 1 0,'-13'-23'100'16,"26"34"15"-16,-13-11-37 15,-4-13-13-15,4 13-3 16,0 0-9-16,12 2-5 15,-12-2-7-15,0 0-6 16,11-12-6-16,6 19-4 16,-17-7-3-16,27 1-3 15,-11-9-2-15,10 11-4 16,2-7-5-16,6 4 0 16,1-4 0-16,6 2-1 15,-1-8-1-15,8 5 0 0,-5 0-1 16,6 5 2-16,-3-6 2 15,4 10 2-15,-4-8-1 16,6 10 1-16,-5-10 1 16,7 4-1-16,-1-8 1 15,5 3-1-15,0-6-1 16,4-1-4-16,0 3 2 16,1 1-3-16,-1 4-2 15,-1 8-1-15,-3 4-2 16,-6 2-1-16,-4 5-2 15,-7-1-5-15,-2 6-13 16,-19-21-28-16,18 18-87 16,-22-21-38-16,-11-9 1 0,-1-7 1 15</inkml:trace>
  <inkml:trace contextRef="#ctx0" brushRef="#br0" timeOffset="92675.6885">19292 15493 154 0,'-6'12'141'0,"-14"-15"-5"16,15 24-3-16,-15-6-112 16,-8 1-24-16,0 0 1 15,-3 8-5-15,-2-5 4 16,1 1 2-16,7-1 12 16,-6-11 8-16,19 12 9 15,-11-22 4-15,21 19 2 16,-11-24 0-16,13 7-4 0,0 0-3 15,21 14-7-15,-8-11-6 16,13 13-3-16,6-2-3 16,10 6-3-16,4 1-8 15,2-1-13-15,12 13-31 16,-19-29-46-16,17 4-71 16,-5 1-5-16,-10-14 4 15,-2 0-5-15</inkml:trace>
  <inkml:trace contextRef="#ctx0" brushRef="#br0" timeOffset="93128.7577">19738 15313 156 0,'0'0'156'0,"-8"12"12"16,8 4-22-16,-17-19-65 15,32 44-13-15,-26-26-17 16,24 28-14-16,-15-7-19 15,9 8-4-15,-3 0-18 16,-3-7-12-16,11 13-36 16,-22-41-72-16,10 11-52 0,0-20 2 15,0 0 1-15</inkml:trace>
  <inkml:trace contextRef="#ctx0" brushRef="#br0" timeOffset="93331.9141">19887 15309 193 0,'11'32'171'0,"-1"6"-3"16,0 16 2-16,3 19-97 16,-15-12-60-16,4-7-68 15,-4 3-99-15,10-1-11 16,-8-19 1-16,1-5-9 0</inkml:trace>
  <inkml:trace contextRef="#ctx0" brushRef="#br0" timeOffset="100722.8349">20282 13776 9 0,'0'0'133'16,"0"0"15"-16,0 0 1 15,-21-21-53-15,31 32-19 16,-25-28-10-16,25 29-14 0,-22-21-13 16,12 9-5-16,0 0-10 15,5 20-5-15,-5-20-9 16,-1 21 0-16,1-4-6 15,3 2 0-15,2-1-4 16,0-1 1-16,6-1-3 16,-1 0 2-16,5-5 2 15,1-2-1-15,0-2-1 16,-1 4-1-16,0-3 2 16,-3 4-2-16,-2 3-2 15,-4-2-3-15,0 10-14 16,-15-12-17-16,17 28-34 15,-29-36-52-15,11 12-51 0,-1-1 1 16,-4-8 2-16</inkml:trace>
  <inkml:trace contextRef="#ctx0" brushRef="#br0" timeOffset="100925.9919">20245 13744 141 0,'21'-8'151'0,"-8"-9"-4"15,11 13 1-15,8 0-102 16,-14-4-58-16,0 5-88 16,-7-9-46-16,13 16 1 0,-24-4-9 15</inkml:trace>
  <inkml:trace contextRef="#ctx0" brushRef="#br0" timeOffset="101519.7334">20402 14077 1 0,'-28'-9'0'16,"31"33"28"-16,-35-33 46 16,19 17-60-16,-7-2-5 15,0-2-3-15,3-4 1 16,-1-4 7-16,3-2 7 15,0-8 7-15,4 0 4 16,-2-13 7-16,8 4 2 16,-7-12 6-16,10 10-1 15,-8-13-1-15,12 16-6 16,-12-13-1-16,15 18-5 16,-14-13-2-16,13 16-6 0,-8-14-2 15,12 15-4-15,-9-11 0 16,11 11-1-16,-5-11 1 15,9 8 1-15,-4-5-1 16,10 10 0-16,-6-6-7 16,11 12 6-16,-2-3-4 15,7 13 0-15,-2 1-3 16,6 13-1-16,-5 4 2 16,3 9-1-16,-9 1 2 15,0 9-6-15,-11 3-1 16,-8-3-3-16,-4 2-7 15,-11-6-3-15,-1-1-13 0,-14-14-11 16,13 15-29-16,-28-38-50 16,14 4-64-16,1-12 1 15,0-4 4-15,2-3 13 16</inkml:trace>
  <inkml:trace contextRef="#ctx0" brushRef="#br0" timeOffset="104535.5199">18799 15093 100 0,'0'0'61'15,"7"-15"2"-15,-7 15-6 16,8-15-4-16,-8 15-14 16,9-16-6-16,-6 3-11 15,-3 13-2-15,16-20-4 16,-6 10-3-16,-1-5 0 0,6 3-1 15,-7-6 1-15,10 2 0 16,-6-4 0-16,4 3-3 16,-2-6 1-16,1 6-3 15,1-6-2-15,-1 1-4 16,1-1 0-16,-1 2-4 16,2-1 4-16,-1-2-2 15,2 0 2-15,1 2-1 16,-1-3 5-16,0 5-3 15,4-5 2-15,-3 5-2 16,-2-3 1-16,3 1-1 16,-4 2 3-16,3 1 1 15,-5-1-2-15,4 5 4 16,-3-5-2-16,3 0 2 16,-4-1-7-16,5 4 7 0,-4-6-7 15,3 3 3-15,-3-2-5 16,2 1 2-16,-1 1-2 15,0 2 3-15,-1 0 2 16,1 1-1-16,0-2 0 16,0-1-1-16,0 5 1 15,-1-7-2-15,1-3 2 16,1 3-2-16,-1-3 3 16,3-1-3-16,-5 1 3 15,3 4-1-15,-2-7 2 16,2 7-3-16,-1-3 1 15,0 2-4-15,-2-1 3 16,1 2-3-16,0-1 1 0,1-1-3 16,-1-2 4-16,-1 4 0 15,-1-2 1-15,3 4 1 16,-3-5 2-16,0 5 1 16,-1-3-6-16,3 3 6 15,-2 1-6-15,0-2 6 16,2 0-7-16,0 0 6 15,-1 3-7-15,3 1 3 16,-3-2 2-16,3 2-3 16,-2-4 0-16,3-1-1 15,-4 2 2-15,3 5 0 0,-3-5 0 16,1 2-1-16,-2 1 1 16,0-3-1-16,-1 2 0 15,1 5 1-15,-1-3 0 16,0-3-3-16,0-2 3 15,1 3-2-15,-1-1 2 16,0 1-1-16,2 1 3 16,-1-3-1-16,-1 1 0 15,1 0-1-15,0 1 2 16,2-1 1-16,-2-2 0 16,2 3-3-16,-2-5 2 15,1 8 0-15,-2-6 0 16,1 6-2-16,-2-2 1 15,-3 2-4-15,1 3 2 0,-2-1-1 16,-7 12 2-16,5-19-7 16,-5 19 1-16,2-13-11 15,-2 13-27-15,0 0-66 16,-15-7-63-16,15 7 6 16,0 0-6-16</inkml:trace>
  <inkml:trace contextRef="#ctx0" brushRef="#br0" timeOffset="105066.7407">20174 13047 25 0,'0'0'124'0,"0"0"5"0,0 0-1 16,2-12-79-16,13 14-14 16,-10-13 0-16,16 9-6 15,-9-16 0-15,17 10-2 16,-12-15 1-16,16 13-1 16,-17-13 0-16,16 11-2 15,-15-10 0-15,8 14-2 16,-15-4-8-16,6 8-5 15,-16 4-1-15,15-3-1 16,-15 3 0-16,0 0 0 16,4 16 1-16,-7 0-3 15,0 3-1-15,-1 6 3 16,-3 4-6-16,-4 5-1 0,2 14-18 16,-15-18-39-16,19 14-113 15,-10-3 1-15,-2-9-1 16,1-1 0-16</inkml:trace>
  <inkml:trace contextRef="#ctx0" brushRef="#br0" timeOffset="105910.53">19369 13700 144 0,'0'0'145'0,"0"0"-8"16,-6 31 1-16,-20-9-97 15,8-1-48-15,-5-5 0 16,3 11-7-16,-5-11 2 15,8 7-2-15,-4-8 8 16,7-2 4-16,14-13 9 16,-21 13 4-16,21-13 1 15,0 0 1-15,0 0-4 16,0 0 3-16,0 0-3 0,0 0-1 16,18-2 1-16,-6-2 2 15,8 8 0-15,-3-6 0 16,14 10 3-16,-4-6-5 15,8 3 0-15,-2-4-3 16,3 5-5-16,-1-1-5 16,-6-8-11-16,6 18-25 15,-21-23-48-15,1 5-62 16,1 9 1-16,-16-6-2 16,0 0 44-16</inkml:trace>
  <inkml:trace contextRef="#ctx0" brushRef="#br0" timeOffset="106144.9144">19387 13777 202 0,'4'20'155'15,"11"16"1"-15,-8 5-8 16,-4-3-118-16,13 7-41 16,0-9-124-16,5 13-12 15,-15-18-7-15,6 0-3 16</inkml:trace>
  <inkml:trace contextRef="#ctx0" brushRef="#br0" timeOffset="116207.8523">21103 13694 155 0,'-12'-10'147'16,"12"10"9"-16,3 14-55 15,-22-29-20-15,28 27-15 16,-28-20-17-16,24 20-14 16,-18-11-5-16,13 13-6 15,-13-4-6-15,5 9-4 16,-7 2-9-16,3 3 3 16,-6 1-5-16,2 3-3 15,-1 1-7-15,-4-7-7 16,10 9-19-16,-15-26-28 15,30 25-52-15,-23-20-56 0,19-10-4 16,-10 1 7-16</inkml:trace>
  <inkml:trace contextRef="#ctx0" brushRef="#br0" timeOffset="116426.5872">20835 13772 141 0,'0'0'159'16,"0"0"-2"-16,27-2-9 15,7 32-71-15,-21-29-24 16,32 23-18-16,-8-6-25 16,9-1-34-16,20 1-124 15,-11 5-10-15,-10-8-6 0,4-3 0 16</inkml:trace>
  <inkml:trace contextRef="#ctx0" brushRef="#br0" timeOffset="148537.2498">22903 15220 148 0,'0'0'151'16,"0"0"6"-16,4 14-51 16,-21-28-22-16,23 29-19 15,-21-24-19-15,19 25-16 16,-4-16-8-16,-10 26-7 16,9-11-1-16,6 15-6 15,-1-9 2-15,8 7 2 16,0-13-2-16,9-1 2 15,0-18-1-15,2-5-1 0,-2-19-4 16,-2-4 4-16,-7-10-4 16,-3 2-1-16,-10 5-8 15,-11-1-4-15,-5 16-17 16,-14-8-23-16,31 28-94 16,-40 14-37-16,14 3-3 15,-1-4 3-15</inkml:trace>
  <inkml:trace contextRef="#ctx0" brushRef="#br0" timeOffset="149037.2974">23024 15484 1 0,'-1'22'88'0,"-29"-34"26"16,22 31 7-16,-8-14-71 16,-17-15 0-16,14 12-2 15,-13-20-5-15,12 15-4 16,-13-29 1-16,16 18-3 15,-14-27-1-15,14 14-3 16,-8-18-12-16,13 11 3 0,-6-15-7 16,15 15 5-16,-6-10-5 15,16 9 4 1,-7-8-5-16,17 10 0 0,-5-7 2 16,11 8-5-16,1-1 3 15,10 11-3-15,2-3 1 16,11 14-1-16,2 4-3 15,10 19 1-15,-2 7-4 16,1 17 2-16,-7 9-1 16,-6 5-6-16,-13 12-1 15,-16-1-8-15,-11 4-1 16,-22-14-17-16,1 18-28 0,-35-37-96 16,8 2-37-16,-7-7 3 15,-1-13-2-15</inkml:trace>
  <inkml:trace contextRef="#ctx0" brushRef="#br0" timeOffset="150552.9591">21391 15402 61 0,'16'12'122'16,"-16"-12"-31"-16,-6-18-9 15,18 21-6-15,-18-21-3 16,23 22-8-16,-22-27-7 15,25 24-9-15,-20-20-9 16,18 17-9-16,-10-11-9 16,11 10-4-16,-6-9-6 15,7 7-5-15,-1-7-1 16,5 6-1-16,-1-6 2 0,4 0 1 16,-2-4-4-1,4 1 5-15,-4-6-6 0,6 5 8 16,-8-4-8-16,6 1 5 15,-5-5-8-15,5 3 5 16,-5-4 0-16,6 1-2 16,-4 6 0-16,1-1-1 15,-2-1 1-15,-1 3-2 16,-3 2 2-16,0 2-3 16,-4 0 1-16,1 1-1 15,-1-3 2-15,1-5-2 16,0 6 1-16,0-3-1 15,4-2 1-15,0-1 1 0,0 0 0 16,2-2-2-16,4-1 3 16,-1 6-2-16,1-3 0 15,0 0 2-15,-2-3 0 16,0 5 0-16,0 1-3 16,0 0 4-16,-4-3 0 15,2 4-1-15,-2-4 4 16,2 3-4-16,-3 3 2 15,3 3 0-15,-6-3 2 16,3 7-4-16,-3-1-1 16,-1 3 3-16,-4-1-4 15,0 5-1-15,-1-3 0 16,-12 4-3-16,20-14 0 16,-14-1-5-16,7 18-34 0,-22-17-128 15,13 3-9-15,-4 11-3 16,-4-20 1-16</inkml:trace>
  <inkml:trace contextRef="#ctx0" brushRef="#br0" timeOffset="151568.6743">21468 15170 168 0,'0'0'167'16,"0"0"-5"-16,-13 11 12 15,13-11-92-15,0 14-38 16,-19-6-19-16,15 13-13 16,-8-2-1-16,2 3-10 15,-2 2 5-15,0 3-8 16,-2-2 1-16,3-4 2 15,1-4 5-15,2 0-5 0,0-5 2 16,8-12 2-16,-5 18 0 16,5-18 4-16,17 6 0 15,2 3 4-15,6-7-5 16,14 0-1-16,7 1-4 16,5-4-11-16,14 19-57 15,-11-19-109-15,2 1-8 16,-4-9 1-16,-11-2 1 15</inkml:trace>
  <inkml:trace contextRef="#ctx0" brushRef="#br0" timeOffset="152693.6777">22036 14470 96 0,'0'0'156'16,"0"0"10"-16,-9 12-5 15,-5-20-60-15,22 29-35 16,-26-23-18-16,17 20-20 16,-13-8-12-16,5 7-7 15,-3-3-6-15,3 4 3 16,-1 0-8-16,0-5 2 16,1 3-1-16,9-16-2 15,-8 21 2-15,8-21 0 16,-2 15 1-16,2-15-1 0,0 0 2 15,18 8 0-15,-6-9 0 16,4 2 4-16,3-4-3 16,4-1 0-16,5-1-1 15,1-3-1-15,-2-1 3 16,1-2-4-16,-2 2-1 16,-5-4-4-16,3 7-8 15,-16-11-19-15,18 26-34 16,-34-22-61-16,8 13-43 15,0 0 6-15,-11-4-3 16</inkml:trace>
  <inkml:trace contextRef="#ctx0" brushRef="#br0" timeOffset="152865.5593">22089 14519 104 0,'0'0'154'16,"2"36"5"-16,0-16-5 15,0 0-67-15,11 21-50 16,-7-6-43-16,-2-11-50 16,11 3-76-16,-3-1-23 15,-8-14-3-15,7 3 4 16</inkml:trace>
  <inkml:trace contextRef="#ctx0" brushRef="#br0" timeOffset="153318.7064">22144 14792 1 0,'-28'-5'79'0,"26"30"27"15,-27-23-22-15,4 4-42 16,4 0-10-16,-8-6-6 16,9 3 5-16,-12-19 9 15,18 12 6-15,-14-25 4 16,16 21-2-16,-17-29 2 15,17 22-6-15,-14-23-6 16,15 17-9-16,-8-15-8 16,12 15-5-16,-4-9-4 15,13 8 0-15,-5-3 2 16,11 4-2-16,0-7-1 0,9 10 5 16,-2-6-6-16,8 7 4 15,1-7-3-15,8 5 2 16,-1-2-6-16,9 12 1 15,1 5 1-15,6 12-1 16,-2 2 5-16,1 12-11 16,-5 7 7-16,-4 13-3 15,-10 2 0-15,-5 3-2 16,-13 0-3-16,-12-5-8 16,-5 4-8-16,-14-15-4 15,10 15-52-15,-28-23-112 16,14-10-3-16,-6-16 3 15,2-9 0-15</inkml:trace>
  <inkml:trace contextRef="#ctx0" brushRef="#br0" timeOffset="161459.7057">21277 13700 43 0,'13'15'92'0,"-26"-20"1"16,13 5-30-16,-3 19-10 16,3-19-8-16,-5 27-5 15,5-27 0-15,0 37-2 16,-5-24 0-16,15 19-2 15,-12-20 1-15,17 12 1 16,-15-24-1-16,20 25-2 16,-20-25-4-16,21 4-1 0,-17-18-6 15,9 5-6-15,-10-11-2 16,2 6-6-16,-7-14-3 16,-2 6-5-16,-4 0-6 15,-5-3-7-15,3 13-8 16,-9-14-25-16,19 26-57 15,-14 3-64-15,14-3-8 16,0 0 7-16,0 0 1 16</inkml:trace>
  <inkml:trace contextRef="#ctx0" brushRef="#br0" timeOffset="162069.0649">21397 14013 24 0,'4'23'129'0,"-23"-16"5"16,19-7-12-16,-5 24-48 16,-17-28-13-16,15 21-11 0,-15-26-14 15,22 9-8-15,-24-4-5 16,24 4-8-16,-25-11-4 16,13 3-6-16,-3-6-1 15,0-1-4-15,3-1 1 16,-3-5-2-16,-1 0 2 15,5-3-1-15,-4-4 3 16,2 3-4-16,2-3 5 16,4 3-1-16,0-1 2 15,4 3-4-15,3-2 5 16,4 3 0-16,2-3 1 16,3 5 4-16,-3-3-8 15,9 5 7-15,-5-1-6 16,6 6 10-16,-4 0-3 0,6 7-1 15,-2 0-5-15,8 12 5 16,-2 2 5-16,9 12-7 16,-2 1 5-16,4 14-6 15,-6-2-1-15,4 9 1 16,-8 1 2-16,-6 0-7 16,-6 0-8-16,-12-12-11 15,2 16-42-15,-26-34-65 16,0 3-48-16,-1-6-1 15,-3-10-1-15</inkml:trace>
  <inkml:trace contextRef="#ctx0" brushRef="#br0" timeOffset="164131.6307">20744 13204 54 0,'-11'-9'118'16,"11"9"-28"-16,0 0-12 15,0 0-8-15,6 13-13 16,-6-13-13-16,0 0-8 16,-14 5-5-16,19 7-5 15,-5-12-4-15,-4 18-4 16,4-18-6-16,-3 27 0 15,1-10-7-15,3 11 2 16,-1-1-4-16,1 7 2 16,-1-1-6-16,0 3 3 0,3 2 1 15,-3 1-6-15,3-1 7 16,-2 0-6-16,2 1 3 16,-1-2-3-16,0 1 5 15,0 2-5-15,2-2 0 16,-1 1 4-16,-2 0-4 15,3 0 4-15,-3 0-3 16,-1-2 4-16,2 4-5 16,-2-5 2-16,1 3-2 15,0-4 3-15,1 2-4 16,-2-1 3-16,2 0 2 16,0 1-3-16,0-4 3 15,-2 1-5-15,2-2 5 0,-4 0-6 16,2-4 4-16,-1 1-4 15,1 0 0-15,-1-3-1 16,1 6 1-16,-2-4 3 16,2-2-2-16,0-2 3 15,2 3 0-15,-2-2 0 16,0-2-2-16,0 0 3 16,-2-5-3-16,2 4 2 15,-2-3-2-15,2 4 2 16,-2-3-2-16,1 1 2 15,0-1 0-15,1 0 1 16,-2 0 0-16,1-2 1 16,0 1 1-16,-2-2-1 0,2-1-3 15,-2 0 2-15,-1-3 1 16,0 3 1-16,0-2-2 16,2 2 3-16,-4 0 2 15,4 5-1-15,-4-1 4 16,6 1-8-16,-2 0 5 15,2 0-8-15,-2 1 6 16,2-3-10-16,3 3-5 16,-3-22-22-16,9 33-65 15,-2-12-45-15,-7-21-8 16,3 22 7-16</inkml:trace>
  <inkml:trace contextRef="#ctx0" brushRef="#br0" timeOffset="164709.787">20545 15047 42 0,'0'0'132'0,"10"25"5"16,-10-13 7-16,-4 5-78 15,21 30-4-15,-17-25-7 0,21 25-7 16,-18-22 0-16,18 21-13 16,-19-26 0-16,17 13-7 15,-19-33-3-15,18 13-6 16,-9-29-5-16,7 8-4 16,-3-14-4-16,6-7 1 15,1-3-18-15,-3-14-10 16,17 19-55-16,-25-18-96 15,14 3-3-15,-2-7 0 16,-3-3-2-16</inkml:trace>
  <inkml:trace contextRef="#ctx0" brushRef="#br0" timeOffset="165459.8071">20451 14322 130 0,'0'17'158'0,"-6"-3"3"16,1 8-2-16,-6 16-68 16,-10-24-45-16,19 19-19 15,-11-7-26-15,-3-9-35 16,18 15-54-16,-19-24-29 15,17-8-35-15,0 0-6 16,0 0-2-16</inkml:trace>
  <inkml:trace contextRef="#ctx0" brushRef="#br0" timeOffset="165725.4541">20411 14399 133 0,'0'0'113'15,"0"0"-7"-15,0 0-11 16,16 9-18-16,-16-9-16 15,0 0-11-15,0 0-7 16,28 9-7-16,-28-9-5 16,23 0-3-16,-23 0-1 15,25 2 0-15,-25-2-2 16,20 2-4-16,-20-2-2 16,13 11-6-16,-13-11 0 15,5 28-3-15,-6-3 1 16,4 11-4-16,-5 7-4 0,2 8-1 15,0 9-14-15,-9-15-68 16,8 23-101-16,-4-7 0 16,-1-7-2-16,-3-14-1 15</inkml:trace>
</inkml:ink>
</file>

<file path=ppt/ink/ink17.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14:47.301"/>
    </inkml:context>
    <inkml:brush xml:id="br0">
      <inkml:brushProperty name="width" value="0.05292" units="cm"/>
      <inkml:brushProperty name="height" value="0.05292" units="cm"/>
      <inkml:brushProperty name="color" value="#0070C0"/>
    </inkml:brush>
  </inkml:definitions>
  <inkml:trace contextRef="#ctx0" brushRef="#br0">17591 14167 6 0,'-1'-12'23'0,"1"12"-4"16,0 0-1-16,0 0-3 15,0 0 1-15,0 0 1 16,9-11 1-16,-9 11 1 16,0 0 1-1,0 0-2-15,0 0-4 16,0 0-4-16,0 0-2 0,-13 10-1 15,13-10 1-15,0 0 2 16,0 0 4-16,-17 11 4 16,17-11 3-16,0 0 1 15,-12 12 3-15,12-12-2 0,0 0-1 16,-17-2-2-16,17 2 0 16,0 0 0-16,0 0 4 15,-19 6-1-15,19-6 6 16,0 0 0-16,0 0 1 15,-20 5-4-15,20-5 0 16,0 0-3-16,0 0-5 16,-14 6-1-16,14-6-7 15,0 0 1-15,0 0-1 16,0 0 0-16,0 0-1 16,0 0-2-16,0 0 2 15,14-6-1-15,-14 6 1 16,16-7-1-16,-16 7-2 0,20-9 1 15,-8 8-2-15,-12 1 0 16,22-8-1-16,-22 8 1 16,25-3-1-16,-25 3-1 15,24-1 3-15,-12 2-2 16,1 0 0-16,-13-1 1 16,20 7-2-16,-20-7-1 15,13 13-3-15,-10-1-1 16,-6 1-1-16,2 2 0 15,-6 2 1-15,0-1-1 16,0-1 0-16,1-4 1 16,6-11 4-16,-4 14 0 15,4-14 2-15,0 0 1 0,24 6 1 16,-24-6 2 0,28 6 1-16,-16-2-2 0,-2 6-1 15,-2 5-3-15,-8-2-5 16,-1 9-5-16,-14-10-21 15,13 23-24-15,-30-27-83 16,19 9-34-16,1-7 0 16,12-10 4-16</inkml:trace>
  <inkml:trace contextRef="#ctx0" brushRef="#br0" timeOffset="1078.1675">17590 14531 1 0,'-25'-16'49'0,"31"31"49"15,-20-20-44-15,-3 1-8 16,5 1 1-16,-11-5-5 0,23 8 0 16,-34-12-6-16,34 12-2 15,-33-20 0-15,33 20-4 16,-30-24 0-16,30 24-4 15,-24-33-6-15,19 20 5 16,-10-15-4-16,11 12 4 16,-6-13-5-16,8 11 2 15,-7-14-7-15,9 10 3 16,-4-9 0-16,7 10-6 16,-3-8 0-16,7 5-3 15,-2-4 2-15,5 0-3 16,1 2 3-16,6 2-5 15,-3 0 2-15,8 7-1 0,-3-3 1 16,2 4-2-16,1 2 0 16,3 9-5-16,0-3 5 15,4 10 1-15,1-2-2 16,5 7-1-16,2 4-1 16,6 8 1-16,-1 7-5 15,4 1 9-15,-4 4-6 16,-1 0 2-16,-8 3-3 15,-6 3 4-15,-7 1-4 16,-11-1 2-16,-11 3 3 16,-13 2-6-16,-11 2 1 15,-12 3-4-15,-8 1 0 0,-14-8-8 16,2 2 0 0,-8-16-16-16,18 13-34 15,-21-27-108-15,20-10-5 0,10-11 3 16,7-12-2-16</inkml:trace>
  <inkml:trace contextRef="#ctx0" brushRef="#br0" timeOffset="3093.8752">18789 13653 1 0,'13'12'97'0,"-27"-27"11"16,14 15-37-16,0 0-17 15,0 0-5-15,0 0-7 16,-12-3-7-16,12 3-1 16,0 0-2-16,-2 22-4 15,2-22 2-15,-1 23-3 16,1-23 1-16,3 40-6 16,-5-19-3-16,10 14-5 15,-6-6-5-15,5 4-1 16,-3-1-10-16,0-10-10 15,7 12-26-15,-11-34-53 0,0 0-59 16,0 0 1-16,0 0-1 16</inkml:trace>
  <inkml:trace contextRef="#ctx0" brushRef="#br0" timeOffset="3390.7605">18903 13583 219 0,'0'0'153'0,"0"0"8"15,10 18-4-15,2 10-110 16,-22-12-23-1,12 15-13-15,-4 7-21 0,-7-9-30 16,22 22-64-16,-9-8-55 16,-6-10-2-16,6 0 3 15</inkml:trace>
  <inkml:trace contextRef="#ctx0" brushRef="#br0" timeOffset="3968.9089">18774 14011 1 0,'-21'-13'91'0,"25"25"8"15,-17-21-49-15,2-6-16 0,11 15 1 16,-18-29-2-16,11 17-3 16,-4-12-3-16,3 7-2 15,-4-12-1-15,7 8-4 16,-7-11 0-16,9 7 4 15,-6-12 1-15,10 13 4 16,-6-13 2-16,13 14-2 16,-10-11-9-16,14 10 3 15,-6-5-7-15,9 11 0 16,-5-6-3-16,8 12 0 16,-3-9 1-16,8 10 2 15,-6-5 4-15,11 14-2 16,-6-6 1-16,13 12-4 0,-6-3-1 15,8 12-1 1,-2 3-3-16,3 12-3 0,-6 4 1 16,2 5-3-16,-7 0 3 15,-6 5-5-15,-9-1 2 16,-6-3-5-16,-11 1-1 16,-6-10-8-16,-4 5-6 15,-16-10-11-15,10 15-31 16,-28-34-62-16,13 7-53 15,-1-10 0-15,-3-7 2 16</inkml:trace>
</inkml:ink>
</file>

<file path=ppt/ink/ink18.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53:30.120"/>
    </inkml:context>
    <inkml:brush xml:id="br0">
      <inkml:brushProperty name="width" value="0.05292" units="cm"/>
      <inkml:brushProperty name="height" value="0.05292" units="cm"/>
      <inkml:brushProperty name="color" value="#00B050"/>
    </inkml:brush>
  </inkml:definitions>
  <inkml:trace contextRef="#ctx0" brushRef="#br0">6954 7614 1 0,'4'24'97'0,"-24"-25"20"16,17 21 4-16,-10-10-66 16,-9-11-13-16,8 13 3 15,-12-18-6-15,10 16-10 16,-9-18-2-16,9 10-3 0,-9-17-4 16,8 7-4-16,-4-15-2 15,4 5-4-15,-7-13-1 16,6 2-4-16,-3-9 2 15,-3-2-1-15,3-4-7 16,1 1 8-16,2-4-8 16,5 2 9-16,-1-4-3 15,13 4 6-15,0-4-4 16,11 6 2-16,1-6 7 16,13 5-6-16,-2-5 5 15,14 8-6-15,-2-1 3 16,9 7-7-16,2 5 5 15,12 10-2-15,-1 10 0 16,9 14 0-16,-3 10 0 0,4 18 1 16,-9 4-2-16,-3 17 5 15,-16 6-9-15,-12 11 5 16,-19 2-7-16,-11 7 1 16,-17 2-2-16,-11-3-9 15,-5 12-18-15,-20-31-50 16,19 7-86-16,-12-7-9 15,3-9 6-15,5-16-4 16</inkml:trace>
  <inkml:trace contextRef="#ctx0" brushRef="#br0" timeOffset="1093.7938">6884 7793 1 0,'-11'-24'91'15,"11"24"13"-15,0 0-41 16,0 0-13-16,0 0-3 16,-13 12-12-16,8 4-7 0,-7-10-5 15,5 16-1-15,-3-7-4 16,5 16 2-16,-6-6 2 15,6 16-5-15,-7 0 4 16,7 16-6-16,-10 0 2 16,9 18-4-16,-9 3-1 15,2 15-4-15,-6 4-3 16,5 2 3-16,-3 4-6 16,-2 1 1-16,-2 1 2 15,0 1 3-15,-4-7 2 16,3 3 2-16,-9-11-4 15,8 7 2-15,-9-15 3 16,8 1-2-16,-6-14 0 0,8 3-5 16,-5-11-1-16,6-4-7 15,4-2 0-15,-1-9-7 16,7 6-16-16,-6-18-25 16,21 14-61-16,-8-19-41 15,-3-18 1-15,7-12 2 16</inkml:trace>
  <inkml:trace contextRef="#ctx0" brushRef="#br0" timeOffset="1453.1908">6162 9644 86 0,'-10'13'150'0,"10"11"5"15,-1 1 3-15,4-7-68 16,11 35-29-16,-18-17-11 16,23 28-18-16,-15-15-11 15,10 4-3-15,-5-8-6 16,6-1 2-16,-7-20-1 15,9-4 1-15,-4-22-2 0,10-10-2 16,-1-15-2-16,10-2-7 16,6 0-13-1,-8-23-50-15,18 22-110 0,-6 3-1 16,0 12-2-16,-7 11 0 16</inkml:trace>
  <inkml:trace contextRef="#ctx0" brushRef="#br0" timeOffset="2687.6159">5644 10512 128 0,'0'0'160'0,"0"0"-2"16,0 0 11-16,16 20-91 15,-16-20-17-15,27 11-14 16,-14-11-10-16,22 14-7 15,-10-9-12-15,9 6-6 16,-1-2-9-16,0-4-9 16,1 11-34-16,-17-21-95 15,12 7-40-15,-4-3 4 0,0-2-7 16</inkml:trace>
  <inkml:trace contextRef="#ctx0" brushRef="#br0" timeOffset="3093.886">6316 10358 181 0,'0'0'139'16,"-19"7"2"-16,14 13-6 15,-7 2-111-15,-11-1-15 16,-1 7-14-16,0 5 3 0,-5 0-7 16,8 3 1-16,-1-4 2 15,4-6 4-15,5-6 3 16,13-20 10-16,-12 23 9 16,12-23 7-16,12-3 3 15,-2-10 1-15,16 14 0 16,-6-13-2-16,17 15-2 15,-7-7-8-15,13 6-3 16,-7 1-8-16,5 2-1 16,-6-1-4-16,-2 2-1 15,-5-2-6-15,-8-6-11 16,2 9-20-16,-22-23-33 0,21 23-49 16,-26-19-32-16,0-2-18 15,-2-1 3-15</inkml:trace>
  <inkml:trace contextRef="#ctx0" brushRef="#br0" timeOffset="3250.1344">6347 10442 229 0,'-10'14'161'0,"10"7"-1"16,13 20-46-16,-23-21-38 16,27 30-25-16,-20-13-28 15,12 6-26-15,7 16-71 16,-9-16-85-16,-1-12-6 15,0-4-2-15,-4-10-1 0</inkml:trace>
  <inkml:trace contextRef="#ctx0" brushRef="#br0" timeOffset="4859.5772">6210 11008 140 0,'0'0'128'0,"0"0"-47"15,0 0-6-15,-15 6-17 16,20 14-11-16,-5-20-14 16,1 37-4-16,2-15 0 15,10 16-12-15,-4-1 6 16,14 17-6-16,-5-2 2 16,11 17-5-16,4 9 0 15,8 9-5-15,0 2-7 16,7 2 9-16,-3-4-2 0,1 1-1 15,1-8 3 1,-3-2-3-16,-7-18 5 16,1-2-3-16,-13-14 5 0,3-1-5 15,-11-12-2-15,-1-1 0 16,-7-9-4-16,-5-3-3 16,2-2-15-16,-6-16-39 15,0 0-111-15,-14-12-2 16,1 1 1-16,1 0-2 15</inkml:trace>
  <inkml:trace contextRef="#ctx0" brushRef="#br0" timeOffset="5390.8495">6529 12122 200 0,'16'4'157'0,"-16"-4"0"16,29 18-36-16,5 19-60 16,-23-18-7-16,31 30-8 15,-22-21-17-15,18 13-1 0,-16-17-9 16,10-6-3-16,-12-21-5 16,0-18-5-16,-7-25-6 15,-3-20-5-15,5-6-17 16,-15-35-54-1,10 11-98-15,-3 2-1 0,1 14-5 16,-5 15 6-16</inkml:trace>
  <inkml:trace contextRef="#ctx0" brushRef="#br0" timeOffset="6297.1379">7006 12996 136 0,'-14'-2'128'16,"10"22"6"-16,-20-19-4 16,-7 2-96-16,12 10-12 15,-12-12-4-15,4 8-3 16,-7-13-1-16,4 4-1 15,-3-13-2-15,1 1-3 16,2-8-3-16,1-3-3 16,2-3 0-16,0-5 2 15,6-6-4-15,2 0 8 0,2-4-6 16,8 1 11-16,1-8-1 16,13 10 6-16,-4-11-5 15,17 9 1-15,-4-6 5 16,14 10-3-16,-2-10 3 15,14 9-9-15,-3-5 3 16,10 5-2-16,0-1 1 16,10 11-2-16,-2 4 2 15,9 14-2-15,-6 10 2 16,9 27 0-16,-8 18-7 16,-1 18 2-16,-12 13 0 15,-5 14-4-15,-14 4-3 16,-12 2 0-16,-13-1-1 15,-17-16-5-15,-10-6-3 0,-18-24-31 16,12-2-136-16,-23-26-1 16,-2-13 1-16,-8-16 0 15</inkml:trace>
</inkml:ink>
</file>

<file path=ppt/ink/ink19.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54:22.434"/>
    </inkml:context>
    <inkml:brush xml:id="br0">
      <inkml:brushProperty name="width" value="0.05292" units="cm"/>
      <inkml:brushProperty name="height" value="0.05292" units="cm"/>
      <inkml:brushProperty name="color" value="#00B050"/>
    </inkml:brush>
  </inkml:definitions>
  <inkml:trace contextRef="#ctx0" brushRef="#br0">9452 6917 23 0,'-8'15'115'0,"-21"-29"5"15,10 5-47-15,0 4-11 16,-7-15-10-16,7 11-10 16,-11-19-8-16,10 12-9 15,-6-17 0-15,7 12-6 16,-6-16 2-16,11 10-2 0,-7-14 2 15,13 11 1-15,-5-13-11 16,13 5 6-16,-4-7-7 16,8 8 2-16,1-9-4 15,7 2 1-15,0-5-3 16,7 3 0-16,0-2 6 16,9 7-5-16,-3-4 4 15,8 7-4-15,0 2 2 16,5 7-3-16,1 5-1 15,10 10-1-15,-2 7-2 16,6 10 1-16,5 13-3 16,0 11 4-16,-3 9-3 15,-3 13 6-15,-10 5-3 16,-2 10 3-16,-17 1 6 0,-7 7 1 16,-16-6-3-16,-10 9-1 15,-18-8-2-15,-9 3-3 16,-10-4 0-16,-9 3-2 15,-4-7-10-15,-4-5-5 16,6 4-24-16,-13-36-65 16,15 11-67-16,7-11-4 15,4-13 1-15,7-11-3 16</inkml:trace>
  <inkml:trace contextRef="#ctx0" brushRef="#br0" timeOffset="6109.6336">9359 6932 37 0,'0'0'86'15,"0"0"-22"-15,0 0-8 16,0 0-2-16,0 0-9 16,-4 11-5-16,4-11-5 15,0 0-5-15,-17 12-6 0,14 2-1 16,3-14-3-16,-13 22-1 16,13-22-5-16,-15 33 1 15,5-18-3-15,2 12-1 16,-3-8-2-16,2 10 1 15,-7-6-3-15,2 8 4 16,-6-3 2-16,4 5-4 16,-6-2 3-16,1 4-6 15,-8 0 5-15,2 4-7 16,-3-3 8-16,-3 7-9 16,-4-2-1-16,0 1 0 15,-4 2-2-15,1 2 5 16,-3 1-6-16,3 0 3 0,-4 2-5 15,6-3 4-15,-4 0-4 16,5 2 6-16,-4-4 0 16,3-3-6-16,-2 0 6 15,1 0-4-15,-1-3 4 16,-2 2-5-16,1-1 5 16,-2-3-6-16,0 3 1 15,-3-2 3-15,-1 2-4 16,1 1 4-16,-2 2-5 15,2 2 5-15,-1 2-3 16,3 2 3-16,-1 1-5 16,2 2 5-16,3 1 3 15,0 1-6-15,0-1 5 16,0 0-4-16,0 3 4 0,-3 0-4 16,4 2 5-16,-5 0-4 15,0 7-3-15,-1-1 7 16,-3 1-5-16,2 0 6 15,-2-1-5-15,3-1 7 16,-1-5 2-16,5 2-4 16,-3-10 6-16,9 1-4 15,-2-7 5-15,5 0-5 16,-1-7 6-16,8 3-5 16,-3-12-1-16,9 0 2 15,0-7-4-15,6-2-1 16,0-6-2-16,13-12-1 15,-13 16-6-15,13-16-11 0,0 0-49 16,0 0-94-16,1-19-3 16,3 5 3-16,-4-9-4 15</inkml:trace>
  <inkml:trace contextRef="#ctx0" brushRef="#br0" timeOffset="6687.7769">6892 9632 4 0,'13'14'111'0,"-13"-14"7"15,0 0-40-15,0 0-13 16,-12 18-10-16,12 5-15 16,-12-5-6-16,8 15-10 15,-10-7-4-15,5 15-5 16,-9-2-3-16,5 7-2 15,-5-2-2-15,1 1 3 0,-2-4-6 16,2-2 4-16,0 0-3 16,2-8 4-16,4-11 0 15,1-1 1-15,10-19-1 16,-12 17 2-16,12-17 1 16,0 0-2-16,0 0 0 15,0 0 1-15,0 0-1 16,0 0 1-16,0 0 1 15,0 0-1-15,0 0 2 16,15-4 2-16,-15 4 0 16,17-3 0-16,-5-1-2 15,9 3 1-15,0-7-1 0,13 7-2 16,-2-9-2-16,6 7-4 16,-2-1-5-16,-1-7-8 15,5 20-49-15,-19-11-116 16,4-2 0-16,-10-4 0 15,3 1-3-15</inkml:trace>
  <inkml:trace contextRef="#ctx0" brushRef="#br0" timeOffset="9750.401">6939 10465 49 0,'12'-8'61'0,"-12"8"-3"15,0 0-6-15,0 0-5 16,-24-14-6-16,24 14-8 0,-21-8-3 15,21 8 0-15,-18-3-3 16,18 3-1-16,-17-1-2 16,17 1-4-16,0 0 0 15,-14 9 0-15,14-9-5 16,0 0-1-16,0 0-1 16,0 0-2-16,0 0 2 15,-3 15-2-15,3-15 1 16,13 9-9-16,-13-9 5 15,26 23-5-15,-6-5 2 16,6 7-5-16,7 4 2 16,5 4-2-16,8 7-2 15,5 6 6-15,7 2-5 16,5 0 3-16,7 1-3 16,-2 4 5-16,5-2-5 0,-2 2 6 15,-4-3 0-15,3 3-3 16,-10-5 5-16,4 6-3 15,-4-4 5-15,5 3-5 16,-2-1 6-16,6 2-6 16,-2 2-2-16,1 1 5 15,-3-3-3-15,-2 0 4 16,-6-6-3-16,-3-3 8 16,-11-10-4-16,4 3 7 15,-13-16-2-15,5 2 1 16,-7-7-2-16,7 3 0 0,-7-10-1 15,8 8-6-15,-2-8 4 16,4 3-7 0,-2-3 5-16,0 2-4 0,0-6 4 15,-2 2-7-15,-2-3 10 16,-2 2-6-16,-5-2 0 16,1 2 0-16,-3 4-4 15,0-2 3-15,0 0 1 16,2 2-1-16,-3-1-4 15,3 1 5-15,3-2-2 16,-2 4 1-16,-1-6 2 16,0 1-2-16,-4-1-2 15,-1-2-1-15,-1-1 1 0,-3 4-1 16,-3-7 2-16,0 0-1 16,1-1 0-16,0 2 0 15,2 0-3-15,0 1 5 16,-1-6-2-16,2 3 0 15,-2-1 1-15,-2 0-4 16,-4 5-8-16,-14-23-47 16,1 19-120-16,-1-18-1 15,-14 7-6-15,-14-7 2 16</inkml:trace>
  <inkml:trace contextRef="#ctx0" brushRef="#br0" timeOffset="10437.9344">9143 11616 109 0,'0'0'152'15,"-10"18"4"-15,20-1 0 16,7 21-71-16,-13-25-28 15,26 31-12-15,-16-15-11 16,18 22-9-16,-15-9-4 16,7 8-8-16,-14-10 3 15,-3 3-9-15,-14-7 4 0,-6 1-6 16,-14-4-6-16,-5-4 3 16,-5-5-8-16,-10-11-7 15,8 14-21-15,-16-30-29 16,37 23-82-16,-14-9-22 15,14-6 1-15,18-5-2 16</inkml:trace>
  <inkml:trace contextRef="#ctx0" brushRef="#br0" timeOffset="11047.3367">9714 12302 141 0,'-21'-3'125'16,"15"18"5"-16,-25-7-46 16,-7-16-44-16,17 13-7 15,-20-17-12-15,14 4-8 16,-10-12-2-16,5-1-8 15,-2-11 0-15,4-5-1 16,-1-9-3-16,5-4 2 16,1-7 1-16,8 8 13 15,-2-11 1-15,17 17 12 16,-2-10-2-16,19 21 3 16,-4-8 3-16,22 24 0 15,-4-6 3-15,22 18-6 16,-2 0-4-16,17 17-5 0,-4 2-3 15,3 15-1-15,-6 3-3 16,-4 16-7-16,-11 3 0 16,-11 11 0-16,-18 8-3 15,-16 1-4-15,-15 8-1 16,-14-4-7-16,-6 6-14 16,-22-33-45-16,11 10-109 15,-14-22-5-15,3-15 4 16,-10-22 0-16</inkml:trace>
</inkml:ink>
</file>

<file path=ppt/ink/ink2.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5:14:53.193"/>
    </inkml:context>
    <inkml:brush xml:id="br0">
      <inkml:brushProperty name="width" value="0.05292" units="cm"/>
      <inkml:brushProperty name="height" value="0.05292" units="cm"/>
      <inkml:brushProperty name="color" value="#0070C0"/>
    </inkml:brush>
  </inkml:definitions>
  <inkml:trace contextRef="#ctx0" brushRef="#br0">3734 3203 72 0,'0'0'81'0,"0"17"-14"16,0-5 3-16,0-12-14 15,-8 23-2-15,-5-18-10 16,7 12-3-16,-12-14-6 15,11 11-5-15,-11-15-2 16,18 1-4-16,-29 3-2 16,18-2-8-16,-7-13-5 15,7 3-2-15,-8-8-2 16,3 1-2-16,-2-5-2 16,-2-1-1-16,-1 0-1 15,0-3 5-15,-4-2 5 16,1-3-3-16,-1-3 3 15,4-4-3-15,-1-2 5 0,6 0-5 16,0-8 5-16,7 6-7 16,-2-4 4-16,11 10-4 15,-1-5 3-15,2 10-3 16,3-5 3-16,3 9-3 16,2-5 3-16,3 6 4 15,2-4-3-15,6 4 3 16,1 0-4-16,8 2 9 15,0 0-9-15,9 7 9 16,-2 1-11-16,6 8 5 16,-1 7-7-16,3 7 0 15,-2 5-1-15,1 13-2 16,-2 6 0-16,-1 6-6 16,-5 2 8-16,-1 9-4 0,-6-2 4 15,-4 11-1-15,-7-3 1 16,-5 6-1-16,-11-3 0 15,-7 6 4-15,-10-1-5 16,-11-2-2-16,-7 0-6 16,-12-17-13-16,5 17-64 15,-18-27-81-15,-6-5-7 16,-5-11 6-16,-1-13-1 16</inkml:trace>
  <inkml:trace contextRef="#ctx0" brushRef="#br0" timeOffset="1359.4289">3522 5676 108 0,'-41'-5'81'0,"23"-3"-13"16,-7-6-7-16,-3-5-11 15,8 0-3-15,-10-13-9 16,13 6-3-16,-12-12-4 15,18 6-3-15,-12-9-5 16,16 10 0-16,-9-14 0 16,15 12-7-16,-7-10 0 15,12 11-4-15,-4-8 2 16,7 12-4-16,-5-6 4 16,9 9-6-16,-3 0 3 15,6 6-3-15,2-2-1 16,6 6 1-16,5-2 3 15,8 9-3-15,2-1-1 0,11 8 0 16,-1-2-1-16,7 11 3 16,-1 0-1-16,3 13 0 15,-7 0-2-15,0 12 5 16,-12 4-3-16,-3 11 3 16,-15 4-4-16,-8 7 2 15,-16 2-3-15,-8 1 3 16,-13-1-5-16,-9-3 1 15,-5-6-7-15,-8-8 5 16,-3-10-2-16,-5-14-10 16,8 1-27-16,-21-34-104 15,16-2-27-15,3-10-7 0,5-13 6 16</inkml:trace>
  <inkml:trace contextRef="#ctx0" brushRef="#br0" timeOffset="2531.3536">6888 2491 79 0,'-15'10'54'16,"-6"-8"4"-16,3 0-4 16,-5-4-2-16,1-4-8 15,1-1 1-15,-6-12-6 16,6 2-7-16,-2-14-8 16,2-3-6-16,-3-9-2 15,4 6-4-15,-2-16-8 16,5 1 0-16,2-9-5 0,3 3 6 15,3-15-3 1,8 14 6-16,-1-19 3 0,9 22 0 16,1-11 5-16,-8 67-1 15,31-98 9-15,-31 98-5 16,43-64 7-16,-43 64-6 16,54-29-2-16,-54 29-3 15,64-12 4-15,-64 12-9 16,75 12 0-16,-28 9-6 15,0 18-7-15,4 10 12 16,-1 12-10-16,2 3 13 16,-13 5-10-16,0 1 12 15,-17 7-12-15,-9-3 14 16,-23-4-9-16,-9-6-6 16,-20-3 9-16,-13-10-25 0,-2 17-27 15,-33-25-105-15,8-3-14 16,-4-6-9-16,-1-10 9 15</inkml:trace>
  <inkml:trace contextRef="#ctx0" brushRef="#br0" timeOffset="3687.6481">6937 6304 24 0,'-2'14'113'15,"-29"-29"10"-15,8 10-44 16,-1 11-1-16,-11-20-17 16,11 18-5-16,-18-23-8 15,20 15-8-15,-17-20-7 16,21 10-11-16,-7-15-4 0,12 5-9 15,-2-9 0-15,9 3-5 16,0-6 3-16,8 3-4 16,2-4 5-16,6 6-3 15,2-4 4-15,5 4-3 16,4-1 2-16,7 3 1 16,0 3-3-16,5 3 4 15,2 1-4-15,5 6 2 16,-1 5-2-16,5 11 0 15,-5 10-2-15,6 8-1 16,-5 5 1-16,4 16-2 16,-7 6 0-16,-2 8 4 15,-9 0-1-15,-1-1 4 0,-11-3-3 16,-6-2 4 0,-14-6-5-16,-9 0 3 0,-12-13-6 15,-9-5-3-15,-4-4-19 16,-18-21-37-16,19-3-109 15,-15-2-6-15,4-12 4 16,4-12-5-16</inkml:trace>
  <inkml:trace contextRef="#ctx0" brushRef="#br0" timeOffset="4968.9516">10054 5302 39 0,'-18'0'127'16,"14"17"5"-16,-16-11-20 16,2-14-33-16,13 26-12 15,-20-30-15-15,18 24-9 16,-19-24-7-16,26 12-6 16,-32-10-6-16,32 10-8 15,-28-21-4-15,18 3-7 16,-2-5-2-16,3-2-3 15,2-4 1-15,2 0-2 16,2-3 3-16,1 0-2 16,2 2 5-16,0 2 1 15,0 3-3-15,5-1 2 16,-1 2-7-16,4 4 9 0,1-1-8 16,5 2 8-16,2-3-5 15,7 3 4-15,-1-2-1 16,7 8 2-16,-1-2 2 15,6 7 0-15,-2 3-2 16,3 9-2-16,-3 7-3 16,2 11 1-16,-4 5 6 15,-1 4-6-15,-6 5 7 16,-7 5-5-16,-6 1 6 16,-3 2-5-16,-14-6 6 15,-5 3-6-15,-13 0-6 16,-5-1 3-16,-8-6-7 15,-5-3-1-15,0-3-9 16,-7-18-11-16,13 15-34 0,-26-42-80 16,22-1-35-16,-3-13 3 15,5-8-2-15</inkml:trace>
  <inkml:trace contextRef="#ctx0" brushRef="#br0" timeOffset="6500.2806">9838 3488 84 0,'-5'11'115'0,"-17"-14"-45"15,2-7-5-15,5 2-12 16,-7-10-7-16,10 7-5 16,-10-11-10-16,13 6-5 15,-9-9-8-15,9 5-2 16,-1-8-7-16,6 3 2 15,-3-5-5-15,7 0-1 16,-1-3 1-16,6-1 0 16,-5-3 4-16,9 4-1 15,-5-6 8-15,11 5-6 0,-6-4 7 16,11 7-5-16,-5-3 2 16,11 9-4-16,-5-3 0 15,8 8-4-15,-4 3-2 16,5 8-1-16,-1 1-2 15,0 5-1-15,3 2 2 16,3 5-1-16,-2 4 1 16,4 6 2-16,-4 1 1 15,6 13 0-15,-6-1-1 16,0 17 5-16,-8-2-7 16,-2 10 7-16,-11-2-5 15,-3 6 4-15,-12-2 3 16,-2 4 3-16,-13-9-2 0,-4-1 0 15,-11-11 0-15,1 1-2 16,-9-11-1-16,-1-9-3 16,-6-11-9-16,-2-11-10 15,8 4-31-15,-27-32-99 16,22-2-27-16,-3-15-10 16,4-12 6-16</inkml:trace>
  <inkml:trace contextRef="#ctx0" brushRef="#br0" timeOffset="10016.0234">407 695 99 0,'53'13'82'0,"-53"-13"3"16,56 4 1-16,-56-4-2 15,89-3-7-15,-89 3-12 16,100-4-11-16,-100 4-9 16,95-10-16-16,-95 10-9 15,71-4-16-15,-71 4-22 16,0 0-26-16,0 0-33 16,0 0-39-16,0 0-30 15,0 0-4-15,-60 26-1 16</inkml:trace>
  <inkml:trace contextRef="#ctx0" brushRef="#br0" timeOffset="10266.0352">483 746 151 0,'-1'58'152'0,"1"-58"-25"16,-8 81-14-16,19-27-18 15,-11-54-26-15,-6 102-17 16,6-102-23-16,-18 98-7 15,18-98-11-15,-24 66-2 16,24-66-3-16,0 0-3 16,0 0-2-16,-38 57-11 15,38-57-14-15,0 0-27 0,0 0-44 16,0 0-42 0,0 0-20-16,0 0-3 0,42-55 8 15</inkml:trace>
  <inkml:trace contextRef="#ctx0" brushRef="#br0" timeOffset="11266.0797">633 803 114 0,'0'0'154'15,"66"-28"-3"-15,-66 28-1 16,0 0-77-16,0 0-23 16,0 0-24-16,53 31-22 15,-53-31-15-15,0 0-16 16,0 0-4-16,0 0-4 15,0 0-2-15,0 0 2 16,0 0 4-16,-66 33 9 16,66-33 15-16,0 0 18 15,-54 50 14-15,54-50 12 16,0 0 10-16,-26 68-2 16,26-68-4-16,0 0-2 15,-21 64-11-15,21-64-2 0,0 0-13 16,0 0-5-16,0 0-13 15,0 0 5-15,0 0-2 16,0 0-7-16,0 0 1 16,0 0-6-16,54-60 2 15,-54 60-2-15,18-63 5 16,-18 63-3-16,0 0 4 16,28-59 7-16,-28 59 5 15,0 0 5-15,0 0 4 16,0 0 4-16,62 4-3 15,-62-4 3-15,0 0-2 16,0 0-3-16,63 67 0 0,-63-67-3 16,0 0-2-16,0 0-8 15,24 68-3-15,-24-68 0 16,0 0-5-16,0 0-1 16,-44 58-8-16,44-58 1 15,0 0-9-15,-62 22 6 16,62-22 1-16,0 0 1 15,0 0 7-15,0 0 1 16,0 0 7-16,-25-64-6 16,25 64 13-16,0 0-2 15,0 0 4-15,0 0-5 16,57-56-2-16,-57 56-1 16,0 0 0-16,0 0 6 0,0 0-3 15,0 0 4-15,0 0 8 16,0 0 2-16,0 0 0 15,63 81 7-15,-63-81-3 16,31 73 4-16,-31-73-4 16,22 83-1-16,-22-83-8 15,7 75-1-15,-7-75-2 16,0 0-5-16,-31 68 0 16,31-68-2-16,0 0-1 15,-62 0 2-15,62 0-3 16,0 0 1-16,-67-48 4 15,67 48 3-15,0 0 0 0,-33-55 1 16,33 55-1-16,0 0 0 16,0 0 5-16,73-41-1 15,-73 41-3-15,96-12-11 16,-37 8-40-16,-59 4-122 16,96-10 2-16,-96 10-4 15,82-13-2-15</inkml:trace>
  <inkml:trace contextRef="#ctx0" brushRef="#br0" timeOffset="12406.7474">1422 704 1 0,'0'0'97'16,"0"0"17"-16,0 0-34 16,0 0-17-16,0 0-2 15,-6 61-10-15,6-61-9 16,0 0-2-16,-29 71-3 15,29-71-1-15,0 0-7 16,-37 66-2-16,37-66-12 16,0 0-7-16,0 0-12 15,0 0 0-15,0 0-10 0,0 0-7 16,0 0-2-16,37-54-3 16,-37 54 3-16,0 0 4 15,44-55 8-15,-44 55-2 16,0 0 9-16,0 0 8 15,56-63 4-15,-56 63 4 16,0 0 2-16,0 0 2 16,0 0-1-16,0 0 2 15,0 0-1-15,0 0-3 16,0 0-2-16,0 0-2 16,-5 53-2-16,5-53-2 15,0 0 1-15,-34 81 0 16,34-81 3-16,0 0 7 15,-5 56 3-15,5-56 1 0,0 0 1 16,0 0 1-16,55 17 0 16,-55-17-3-16,0 0-9 15,0 0-12-15,0 0-7 16,20 57-23-16,-20-57-23 16,0 0-45-16,-81 49-37 15,81-49-17-15,-64 26-2 16,64-26 7-16</inkml:trace>
  <inkml:trace contextRef="#ctx0" brushRef="#br0" timeOffset="12672.383">1172 1020 241 0,'0'0'154'16,"0"0"-17"-16,0 0-25 0,0 0-25 15,0 0-27-15,0 0-21 16,74 45-13-16,-74-45-15 16,0 0-5-16,33 53-1 15,-33-53-5-15,0 0-1 16,0 0-2-16,0 0-10 16,0 0-5-16,0 0-18 15,0 0-31-15,0 0-49 16,0 0-39-16,0 0-2 15,0 0-2-15</inkml:trace>
  <inkml:trace contextRef="#ctx0" brushRef="#br0" timeOffset="13078.6549">1368 959 232 0,'0'0'161'16,"0"0"-38"-16,0 0-7 15,0 0-32-15,0 0-21 16,46 60-23-16,-46-60-14 16,0 0-12-16,0 0-10 0,42 61 0 15,-42-61-5-15,0 0-7 16,0 0-15-16,0 0-36 15,0 0-43-15,0 0-35 16,0 0-8-16,0 0 7 16,29-53 11-16,-29 53 53 15,0 0 43-15,31-56 62 16,-31 56 62-16,0 0 43 16,0 0 14-16,0 0-12 15,58 19-13-15,-58-19-40 16,0 0-30-16,27 79-28 15,-27-79-27-15,0 0-104 0,0 0-61 16,62 42 6-16,-62-42-1 16,0 0-9-16</inkml:trace>
  <inkml:trace contextRef="#ctx0" brushRef="#br0" timeOffset="13469.3085">1850 704 51 0,'0'0'155'16,"0"0"4"-16,0 0 2 15,-15 62-66-15,15-62-19 16,-30 71-17-16,30-71-19 16,-43 72-11-16,43-72-11 15,-43 61-3-15,43-61-10 16,0 0 1-16,0 0-11 15,-55 39-5-15,55-39-13 0,0 0-32 16,0 0-35-16,0 0-71 16,0 0-2-16,3-54-2 15,-3 54 6-15</inkml:trace>
  <inkml:trace contextRef="#ctx0" brushRef="#br0" timeOffset="13813.0577">1771 667 129 0,'45'-54'122'15,"-45"54"-42"-15,0 0-8 16,0 0-13-16,0 0-11 15,0 0-9-15,0 0-1 16,65 26 0-16,-65-26 0 16,0 0-1-16,61 66-1 15,-61-66-4-15,67 36-4 16,-67-36-5-16,77 13-6 16,-77-13-7-16,75-6-4 15,-75 6-11-15,64-31-22 16,-64 31-70-16,0 0-60 15,0 0-13-15,0 0 1 0,0 0-1 16</inkml:trace>
  <inkml:trace contextRef="#ctx0" brushRef="#br0" timeOffset="13984.9379">1942 807 89 0,'0'0'156'0,"0"0"5"16,0 0-2-16,71 23-69 15,-71-23-26-15,66-6-25 16,-66 6-21-16,55-10-24 16,-55 10-30-16,0 0-56 15,0 0-53-15,0 0-16 16,0 0 3-16,0 0 1 16</inkml:trace>
  <inkml:trace contextRef="#ctx0" brushRef="#br0" timeOffset="14406.8397">2033 923 161 0,'0'0'160'16,"-32"53"8"-16,32-53-47 16,0 0-22-16,-18 57-31 15,18-57-24-15,1 53-14 16,-1-53-15-16,0 0-9 16,0 0-8-16,0 0-9 15,0 0-10-15,0 0-18 16,0 0-7-16,0 0-16 15,0 0 6-15,0 0 6 16,0 0 10-16,0 0 19 0,-6-63 13 16,6 63 28-16,0 0 15 15,0 0 18-15,0 0-1 16,0 0-4-16,0 0-4 16,0 0-5-16,72-43-8 15,-72 43-20-15,0 0 0 16,0 0-6-16,53 22-9 15,-53-22-3-15,0 0-1 16,-49 55-6-16,49-55 10 16,-66 48 8-16,66-48-1 15,-70 51-3-15,70-51 6 16,0 0 7-16,0 0-4 0,-43 53-6 16,43-53-66-16,0 0-93 15,70-33-14-15,-70 33 9 16,77-49-1-16</inkml:trace>
  <inkml:trace contextRef="#ctx0" brushRef="#br0" timeOffset="15047.4832">2398 503 85 0,'0'0'158'15,"0"0"0"-15,0 0-9 16,0 0-54-16,0 0-22 16,-12 59-28-16,12-59-30 15,0 0-40-15,0 0-66 16,0 0-52-16,0 0-19 15,0 0 2-15,0 0-4 16</inkml:trace>
  <inkml:trace contextRef="#ctx0" brushRef="#br0" timeOffset="15625.6333">2377 627 171 0,'0'0'141'0,"-8"64"-39"0,8-64-15 16,-18 67-27-16,18-67-18 15,0 0-18-15,-35 56-15 16,35-56-15-16,0 0-9 16,0 0-7-16,0 0-4 15,0 0 2-15,20-64-1 16,-20 64 6-16,0 0 6 16,42-69 14-16,-42 69 10 15,0 0 12-15,64-41 7 16,-64 41 6-16,54-6 0 15,-54 6-4-15,60 8-4 0,-60-8-11 16,59 8-16-16,-59-8-19 16,0 0-52-16,0 0-53 15,11 58-2-15,-11-58 10 16,-62 41 14-16,62-41 30 16,-91 49 36-16,91-49 33 15,-104 49 59-15,104-49 60 16,-53 32 9-16,53-32-7 15,0 0-9-15,0 0-24 16,0 0-29-16,0 0-19 16,85 2-11-16,-85-2-12 15,93-12-6-15,-93 12-3 16,81 3 0-16,-81-3-2 0,0 0-1 16,54 78 4-16,-54-78-7 15,-11 59 9-15,11-59-5 16,0 0 1-16,-37 59-6 15,37-59 2-15,0 0 13 16,0 0-12-16,42-60 10 16,-42 60-21-16,74-79-1 15,-38 25-25-15,18 14-45 16,-54 40-75-16,49-69-23 16,-49 69 7-16,0 0-2 15</inkml:trace>
  <inkml:trace contextRef="#ctx0" brushRef="#br0" timeOffset="15828.7654">2506 879 221 0,'0'0'168'0,"0"0"2"16,-22 52-60-16,22-52-27 15,0 0-35-15,-41 56-22 16,41-56-27-16,-53 15-23 15,53-15-50-15,0 0-66 16,-74 18-9-16,74-18-9 16,0 0-6-16</inkml:trace>
  <inkml:trace contextRef="#ctx0" brushRef="#br0" timeOffset="16016.277">2426 938 268 0,'0'0'170'15,"76"34"11"-15,-76-34-57 16,106 69-32-16,-106-69-31 16,100 80-24-16,-100-80-20 15,113 60-8-15,-56-42-19 16,-57-18-88-16,93-4-71 16,-93 4-4-16,95-40-1 15,-95 40-1-15</inkml:trace>
  <inkml:trace contextRef="#ctx0" brushRef="#br0" timeOffset="16688.1786">3162 644 42 0,'0'0'128'0,"0"0"3"16,0 0-3-16,0 0-69 15,0 0-33-15,-55 70-8 16,55-70-7-16,0 0-4 16,-8 82 6-16,8-82 5 15,19 89 6-15,-1-35 8 16,-18-54-4-16,28 93 4 16,-28-93-7-16,18 89-3 0,-18-89-14 15,0 0-21-15,0 0-51 16,0 0-63-16,0 0-22 15,0 0-3-15,0 0 5 16</inkml:trace>
  <inkml:trace contextRef="#ctx0" brushRef="#br0" timeOffset="16938.1813">3179 845 97 0,'65'-2'152'15,"-65"2"10"-15,0 0-35 0,61 34-22 16,-61-34-22-16,0 0-31 16,52 56-21-16,-52-56-6 15,0 0-17-15,54 71 1 16,-54-71-8-16,0 0 2 16,8 68-10-16,-8-68-5 15,0 0-17-15,0 0-32 16,0 0-39-16,0 0-50 15,-42 54-8-15,42-54-9 16,0 0 15-16</inkml:trace>
  <inkml:trace contextRef="#ctx0" brushRef="#br0" timeOffset="17453.8266">3272 1027 142 0,'0'0'155'0,"0"0"3"16,0 0-26-16,-58-49-20 16,58 49-30-16,0 0-23 15,0 0-34-15,0 0-11 16,70-25-9-16,-70 25-19 16,0 0 0-16,54 18-6 15,-54-18 7-15,0 0-1 16,0 0 13-16,13 53-6 0,-13-53 4 15,0 0 8-15,0 0-2 16,0 0 5-16,0 0-7 16,49-62 0-16,-49 62-11 15,68-89-1-15,-68 89-8 16,75-91 7-16,-75 91 1 16,61-74-3-16,-61 74 0 15,0 0 4-15,0 0 6 16,0 0 3-16,0 0 9 15,0 0-6-15,53 28 0 16,-53-28 2-16,0 0 2 16,59 53 0-16,-59-53 3 15,66 48 6-15,-66-48-5 16,64 83 2-16,-64-83 4 16,37 105-4-16,-26-45 3 0,-19-3-7 15,-5-2-1-15,13-55-7 16,-56 88-9-16,56-88-23 15,-76 39-53-15,76-39-73 16,-63 11-9-16,63-11 10 16,-60-38-4-16</inkml:trace>
  <inkml:trace contextRef="#ctx0" brushRef="#br0" timeOffset="17594.4555">3587 1002 232 0,'0'0'148'15,"0"0"6"-15,0 0-8 16,73 35-110-16,-73-35-146 0,0 0-30 16,0 0-5-16,66 52-12 15</inkml:trace>
  <inkml:trace contextRef="#ctx0" brushRef="#br0" timeOffset="18438.2425">4302 912 60 0,'0'0'139'0,"0"0"-1"0,0 0-36 16,0 0-25-16,-52-12-10 16,52 12-21-16,0 0-11 15,-54 21-7-15,54-21-6 16,0 0-7-16,0 0 2 16,-70 55-5-16,70-55 2 15,0 0-10-15,-20 64-3 16,20-64-16-16,0 0-23 15,53 52-72-15,-53-52-41 16,67 11 3-16,-67-11-5 16</inkml:trace>
  <inkml:trace contextRef="#ctx0" brushRef="#br0" timeOffset="18985.1442">4579 978 86 0,'0'0'62'0,"0"0"6"16,0 0-17-16,0 0-7 16,0 0-15-16,0 0 0 15,28-56 1-15,-28 56-6 16,0 0 5-16,0 0-7 16,0 0 7-16,-60 4-6 15,60-4 6-15,0 0-3 16,-58 19 4-16,58-19-2 15,0 0-1-15,-59 22-4 0,59-22 5 16,0 0-6-16,0 0 4 16,0 0-8-16,-30 66-2 15,30-66-3-15,0 0 1 16,0 0-2-16,5 57-5 16,-5-57 0-16,0 0-2 15,0 0 1-15,0 0-3 16,0 0-2-16,59 27 0 15,-59-27-2-15,0 0 0 16,0 0-1-16,64-33-3 16,-64 33 0-16,0 0 2 15,0 0 7-15,64-65-10 16,-64 65 11-16,0 0-3 16,0 0 9-16,0 0-6 0,0 0 2 15,0 0-1-15,0 0-7 16,0 0 12-16,56 16-3 15,-56-16-3-15,18 57-4 16,-18-57 4-16,0 0-7 16,41 60-31-16,-41-60-106 15,54-6-29-15,-54 6-1 16,0 0 7-16</inkml:trace>
  <inkml:trace contextRef="#ctx0" brushRef="#br0" timeOffset="19797.6754">4908 871 73 0,'0'0'116'15,"0"0"-32"-15,0 0-3 16,0 0-7-16,0 0-17 16,0 0-6-16,0 0-6 15,-6 67 2-15,6-67-7 16,-8 89 4-16,-8-35-9 15,24 9-2-15,-20 1-5 0,19 2-5 16,-13-8-9-16,9 1-5 16,-3-59 1-16,-3 80-7 15,3-80 1-15,0 0-4 16,0 0-7-16,0 0-1 16,0 0-8-16,0 0-13 15,0 0-19-15,0-86-14 16,0 86-21-16,0-84-5 15,0 84-5-15,-5-86 3 16,5 86 7-16,-9-85 14 16,9 85 17-16,-9-79 23 15,9 79 33-15,-11-73 21 16,11 73 23-16,-5-68 1 0,5 68 13 16,0 0 1-16,-3-70 8 15,3 70-1-15,0 0-3 16,0 0-9-16,0 0-8 15,60-26 0-15,-60 26-6 16,0 0-7-16,64 55-3 16,-64-55-7-16,54 57-16 15,-54-57-4-15,0 0-3 16,48 69-6-16,-48-69-3 16,0 0-1-16,0 0-13 15,-78 46-10-15,78-46-27 16,-82 4-71-16,82-4-34 15,-76 7 1-15,76-7 1 16</inkml:trace>
  <inkml:trace contextRef="#ctx0" brushRef="#br0" timeOffset="20688.3364">5440 892 71 0,'0'0'86'15,"0"0"-33"-15,0 0 2 16,0 0-10-16,0 0-8 15,0 0-3-15,-19-53-3 16,19 53-4-16,0 0-2 16,0 0-6-16,0 0-6 15,-61 6-1-15,61-6-5 16,0 0-2-16,0 0 4 16,0 0 0-16,-60 53 2 0,60-53 5 15,0 0 4-15,0 0 1 16,0 0 6-16,0 0 3 15,0 0 0-15,0 0-3 16,-37 61 4-16,37-61-12 16,0 0 4-16,0 54-9 15,0-54 2-15,0 0-9 16,0 0 2-16,17 56-2 16,-17-56-4-16,0 0 0 15,0 0-5-15,0 0 8 16,0 0-16-16,66-54 9 0,-66 54-2 15,0 0 4-15,57-65-1 16,-57 65 7-16,0 0 0 16,0 0 4-16,0 0-3 15,55-29-1-15,-55 29-2 16,0 0 0-16,0 0-2 16,32 62 0-16,-32-62-5 15,0 0-9-15,0 0 10 16,55 50-24-16,-55-50-31 15,0 0-72-15,0 0-35 16,59 20-1-16,-59-20-7 16</inkml:trace>
  <inkml:trace contextRef="#ctx0" brushRef="#br0" timeOffset="21563.3789">5889 897 119 0,'0'0'92'16,"0"0"-2"-16,0 0-4 16,0 0-14-16,0 0-12 15,-62-46-10-15,62 46-11 16,0 0-11-16,0 0-3 0,-54 21-6 16,54-21-3-16,0 0-4 15,0 0-1-15,-55 46 4 16,55-46 0-16,0 0 3 15,0 0-3-15,0 0-2 16,-49 53 3-16,49-53-2 16,0 0 5-16,0 0-14 15,0 0 6-15,-12 62-7 16,12-62 0-16,0 0 5 16,0 0-5-16,0 0 3 15,61 64-5-15,-61-64 6 16,0 0-8-16,0 0 4 0,67 14 0 15,-67-14-6-15,0 0 2 16,54-12-1-16,-54 12-2 16,0 0-4-16,55-18 2 15,-55 18-9-15,0 0-10 16,63-34-16-16,-63 34-14 16,0 0-5-16,41-55 2 15,-41 55 6-15,0 0 5 16,0 0 18-16,53-34 23 15,-53 34 26-15,0 0 24 16,0 0 3-16,0 0 12 16,28 66-4-16,-28-66-5 15,0 0-2-15,52 74-18 0,-52-74-5 16,0 0-14-16,0 0 2 16,64 39-8-16,-64-39-7 15,0 0-8-15,0 0-29 16,0 0-42-16,33-71-79 15,-33 71-18-15,0 0 3 16,-23-67-4-16</inkml:trace>
  <inkml:trace contextRef="#ctx0" brushRef="#br0" timeOffset="21704.0019">6096 826 132 0,'0'0'161'15,"0"0"7"-15,0 0-8 16,0 0-81-16,0 0-42 15,26 58-107-15,-26-58-73 0,0 0-14 16,61 9-7-16</inkml:trace>
  <inkml:trace contextRef="#ctx0" brushRef="#br0" timeOffset="22594.6652">6378 1043 153 0,'0'0'149'16,"0"0"-7"-16,0 0 15 16,0 0-81-16,0 0-26 15,0 0-20-15,0 0-22 0,21-76-3 16,-21 76-9 0,12-67 1-16,-12 67-7 0,2-68-1 15,-2 68 3-15,0-69-1 16,0 69 4-16,-2-62 3 15,2 62 7-15,0 0 5 16,0 0-1-16,0 0 0 16,-19-57-2-16,19 57 1 15,0 0 1-15,0 0-6 16,0 0-4-16,0 0 3 16,0 0-2-16,0 0-2 15,0 0 4-15,-55 66 7 16,55-66 3-16,5 71 5 15,-5-71 1-15,21 94-13 0,-21-94 8 16,40 84 0-16,-40-84-6 16,0 0-3-16,71 68-5 15,-71-68-4-15,0 0 2 16,0 0 3-16,0 0-9 16,0 0-14-16,0 0-27 15,21-76-41-15,-21 76-27 16,-47-67-5-16,47 67 19 15,-50-60 29-15,50 60 23 16,0 0 29-16,-69-54 44 16,69 54 48-16,0 0 40 15,0 0 11-15,-11 57-16 16,11-57-20-16,35 58-18 0,-35-58-11 16,60 49-14-16,-60-49-21 15,89 25-1-15,-89-25-15 16,95 13 0-16,-95-13-6 15,96 16-1-15,-96-16-2 16,79 33 0-16,-79-33 18 16,60 49-16-16,-60-49 9 15,0 0-5-15,62 45 5 16,-62-45-4-16,0 0-5 16,0 0-3-16,75-66-4 15,-75 66 2-15,53-98-6 16,-29 40-2-16,-24 58-4 0,54-91 8 15,-54 91 2-15,41-56 9 16,-41 56 0-16,0 0 7 16,-8 57-3-16,-8 1 9 15,-18 8 7-15,2 6 0 16,-17 5-2-16,3-1-1 16,-12 1-4-16,7-9-4 15,-6-9 3-15,5-6-4 16,52-53-14-16,-105 75-4 15,105-75-10-15,-90 49-19 16,90-49-49-16,-72 31-87 16,45-1 2-16,-4 9 4 15,9-1-1-15</inkml:trace>
  <inkml:trace contextRef="#ctx0" brushRef="#br0" timeOffset="26922.9585">1892 943 19 0,'0'0'64'0,"0"0"1"16,0 0-8-16,0 0-5 16,0 0-7-16,0 0-9 15,0 0 3-15,0 0 2 16,0 0-7-16,0 0-3 16,0 0-4-16,0 0-2 15,0 0-6-15,0 0 10 0,0 0-3 16,0 0 1-16,0 0-5 15,0 0 6-15,-34 57-6 16,34-57 4-16,0 0-1 16,0 0-4-16,-4 64-8 15,4-64 1-15,0 0-2 16,10 58-4-16,-10-58 0 16,0 0-5-16,0 0-4 15,0 0-12-15,0 0-35 16,0 0-80-16,0 0-27 15,0 0-12-15,0 0 12 16</inkml:trace>
  <inkml:trace contextRef="#ctx0" brushRef="#br0" timeOffset="27844.8879">1928 938 74 0,'0'0'50'0,"0"0"-4"16,0 0 3-16,0 0-6 16,0 0-4-16,0 0-1 0,0 0 5 15,0 0-7-15,0 0 0 16,0 0-1-16,0 0 0 16,0 0-4-16,0 0-3 15,0 0 1-15,0 0-3 16,0 0-5-16,0 0-6 15,0 0-6-15,0 0-17 16,0 0-19-16,0 0-55 16,54-4-64-16,-54 4 8 15,0 0-8-15,63 3 11 16</inkml:trace>
  <inkml:trace contextRef="#ctx0" brushRef="#br0" timeOffset="34063.8775">6075 751 85 0,'0'0'60'16,"0"0"3"-16,0 0-7 15,0 0-4-15,0 0-6 16,0 0-8-16,0 0-5 15,0 0-4-15,0 0-3 16,0 0-1-16,0 0 2 16,0 0-1-16,0 0 0 15,0 0-1-15,0 0-3 16,0 0 0-16,0 0-2 16,0 0-2-16,0 0-5 0,0 0-4 15,60 16 3-15,-60-16-4 16,0 0 2-16,0 0-1 15,0 0 2-15,54 23-2 16,-54-23 4-16,0 0 2 16,69 8-5-16,-69-8 4 15,60-13-4-15,-60 13-2 16,68-3-3-16,-68 3 1 16,63 0-2-16,-63 0 3 15,0 0-6-15,70 29-7 16,-70-29-18-16,0 0-58 15,0 0-86-15,0 0-3 16,0 0-3-16,0 0-3 16</inkml:trace>
</inkml:ink>
</file>

<file path=ppt/ink/ink20.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56:09.704"/>
    </inkml:context>
    <inkml:brush xml:id="br0">
      <inkml:brushProperty name="width" value="0.05292" units="cm"/>
      <inkml:brushProperty name="height" value="0.05292" units="cm"/>
      <inkml:brushProperty name="color" value="#00B050"/>
    </inkml:brush>
  </inkml:definitions>
  <inkml:trace contextRef="#ctx0" brushRef="#br0">9942 9122 32 0,'3'16'111'15,"-24"-18"-23"-15,9-2-19 16,12 4-6-16,-28-6-6 16,28 6-12-16,-27-10-7 15,27 10-5-15,-28-16-7 16,28 16-4-16,-30-25-1 0,19 13-4 15,-9-7-1-15,9 6-1 16,-10-8 2-16,9 5 1 16,-11-9-2-16,6 5-1 15,-4-5-10-15,7 1 6 16,-5-4-8-16,9 3 5 16,-2-5-8-16,4 1 2 15,6-3-3-15,4 2 2 16,7-5 6-16,3 2-3 15,4-3 3-15,5-1-4 16,3 3 3-16,6 6-2 16,3 0 2-16,2 7-2 15,6 1 2-15,3 11-2 16,2 8 1-16,5 9 1 0,-2 5 0 16,2 8 2-16,-6 2-1 15,-1 10 4-15,-9 1-5 16,-4 10 4-16,-16-3-5 15,-7 8 2-15,-14 1-1 16,-14 6-7-16,-6 2 1 16,-11-3-8-16,-3 8-12 15,-17-25-31-15,25 20-75 16,-20-26-42-16,7-11-1 16,3-10 3-16</inkml:trace>
  <inkml:trace contextRef="#ctx0" brushRef="#br0" timeOffset="3031.3733">9805 10959 1 0,'-19'-8'83'0,"27"28"28"16,-30-12-10-16,8-7-42 16,6 12-5-16,-16-14-10 15,14 17-4-15,-17-19-8 16,14 16-2-16,-17-17-4 0,13 12-3 15,-14-14-2-15,12 11-6 16,-9-13 0-16,8 7-5 16,-6-8 0-16,7 2-4 15,-4-6 2-15,2-3-4 16,-2-5 1-16,5-2-1 16,-2-6-1-16,2-1-3 15,0-5 1-15,8 1 0 16,-1-5 4-16,7 4-3 15,3-4 5-15,6 2 0 16,2-2 2-16,7 4 0 16,1-3-4-16,7 6 2 15,2-2-4-15,8 5 6 0,-1 0-6 16,12 11 4 0,3 4-5-16,12 10 4 0,0 8 0 15,7 13 3-15,-3 8 2 16,2 12-6-16,-9 8 5 15,-9 11-5-15,-14 3 4 16,-11 10-6-16,-17 4 2 16,-9-2-4-16,-14-2-6 15,-11-8 0-15,-4-2-13 16,-15-19-9-16,17 9-44 16,-25-30-92-16,13-15 2 15,-1-12-3-15,3-19 4 16</inkml:trace>
  <inkml:trace contextRef="#ctx0" brushRef="#br0" timeOffset="5218.9562">12188 10213 64 0,'-24'-15'109'0,"24"15"-38"16,-21 5-2-16,1-10-10 15,9 12-6-15,-17-15-10 16,15 13-7-16,-18-15-5 16,14 12-5-16,-13-12-5 15,11 4-7-15,-8-6-3 16,7 2-4-16,-4-6 0 0,6 0-1 15,-5-8 2-15,5 3-2 16,1-9 3-16,1 3-2 16,-1-7 1-16,4 6-3 15,1-5 2-15,5 4 0 16,1-4 3-16,8 4-3 16,-2-3 4-16,10 4 1 15,-1-5-6-15,5 4 6 16,5-9-5-16,4 3 4 15,1-3-5-15,8 5 5 16,1-3-6-16,9 11 1 16,1 1 4-16,11 12-1 15,0 8 2-15,8 16-1 0,-4 5-3 16,7 16 5-16,-12 6 2 16,-1 10-4-16,-13 2 0 15,-9 9-4-15,-18 2 1 16,-14 9-4-16,-16 4 0 15,-14-4-6-15,-11 3-14 16,-19-17-12-16,16 16-78 16,-23-28-65-16,1-12 3 15,-3-23-5-15,5-16 4 16</inkml:trace>
</inkml:ink>
</file>

<file path=ppt/ink/ink21.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57:27.582"/>
    </inkml:context>
    <inkml:brush xml:id="br0">
      <inkml:brushProperty name="width" value="0.05292" units="cm"/>
      <inkml:brushProperty name="height" value="0.05292" units="cm"/>
      <inkml:brushProperty name="color" value="#00B050"/>
    </inkml:brush>
  </inkml:definitions>
  <inkml:trace contextRef="#ctx0" brushRef="#br0">10019 11017 42 0,'-9'-13'120'0,"9"13"0"15,0 0-37-15,0 0-18 16,0 0-6-16,0 0-18 16,0 0-7-16,0 0-9 15,0 0-5-15,0 0-4 16,5 16-1-16,-5-16 1 16,25 28 0-16,-7-11 3 15,21 18 5-15,-2-4 2 0,22 23-3 16,4-12 1-16,19 15-6 15,-7-14 0-15,7 4-6 16,-10-10-1-16,-3-6-11 16,-11-11-9-16,-22-24-90 15,-7 5-65-15,-10-8 0 16,-16-7-4-16,-6-6 3 16</inkml:trace>
  <inkml:trace contextRef="#ctx0" brushRef="#br0" timeOffset="1000.0398">10023 9002 1 0,'-19'-12'75'0,"34"27"28"15,-28-15-41-15,13 0-8 0,-4 14-9 16,4-14-6-16,-3 19-7 15,3-19 0-15,-1 30-3 16,-7-14-1-16,18 13-1 16,-14-2-4-16,14 12 2 15,-9 1-5-15,12 14 2 16,-6-3-7-16,9 15 3 16,-5-1-3-16,9 13-6 15,-3-7 0-15,6 12-3 16,-2-2-1-16,4 5-3 15,0 0 2-15,3 1 0 16,-1-4-6-16,5 0 9 16,2-2 2-16,3 3-4 0,1-6 4 15,4 0 0-15,-3-10 7 16,3 7-3 0,-8-6 5-16,4 2-4 0,-11-6-4 15,3 0 7-15,-12-8-6 16,6 3 3-16,-9-5-5 15,3-3-4-15,-3-7 3 16,-1-3-5-16,-3-10 3 16,0-4-7-16,-1-7 3 15,-4-8-13-15,7 6-49 16,-13-19-104-16,0-16-11 16,-2-3 4-16,-2-10 2 15</inkml:trace>
  <inkml:trace contextRef="#ctx0" brushRef="#br0" timeOffset="2093.8381">11822 10219 44 0,'1'14'130'0,"-16"-14"10"15,8 11-3-15,-3 15-63 16,-19-21-15-16,16 28-8 16,-18-17-14-16,12 21-6 15,-15-11-2-15,10 15-12 16,-12-8 2-16,8 11-7 15,-9-6 4-15,2 9-6 16,-3-8 3-16,1 2-7 16,-4-1 0-16,3 1 3 15,-4 0-3-15,4 4 2 16,-4-1-4-16,3 0 2 0,0 2-5 16,2 3 4-16,3-6-6 15,1 0 4-15,4-4-2 16,2-8-1-16,5-3 2 15,2-8-6-15,7 2-10 16,-5-23-36-16,23 15-88 16,-5-14-32-16,0 0 5 15,-3-12-4-15</inkml:trace>
  <inkml:trace contextRef="#ctx0" brushRef="#br0" timeOffset="2687.6159">11016 11442 265 0,'0'0'162'16,"0"0"5"-16,16 9-38 16,-20-22-76-16,25 23-13 15,-21-10-15-15,31 3-13 16,-12 1-14-16,-4-11-38 15,27 9-123-15,-18-5-4 16,2 0-2-16,1 5 3 16</inkml:trace>
  <inkml:trace contextRef="#ctx0" brushRef="#br0" timeOffset="3093.8809">11566 11224 121 0,'0'0'142'16,"0"0"-3"-16,3 30-2 15,-17 4-79-15,-7-15-26 16,9 19-16-16,-7 1-11 16,0 7-1-16,-2-5 4 15,3 4 6-15,-6-11-3 16,8 2 3-16,-2-8 1 0,9-2 2 15,-6-16 1-15,15-10 0 16,0 0-3-16,0 0 0 16,0 0 0-16,18 1-1 15,-2-13-2-15,12 8-1 16,-3-5-2-16,8 9-2 16,-1-7-1-16,1 7-3 15,-2-1 0-15,-1-2-2 16,-3 7-1-16,-5-1-2 15,-5 7-6-15,-2-11-7 16,2 18-25-16,-17-17-58 16,0 0-71-16,0 0 1 0,8-13 0 15,-8 13 1 1</inkml:trace>
  <inkml:trace contextRef="#ctx0" brushRef="#br0" timeOffset="3281.3817">11588 11386 213 0,'0'0'171'0,"-6"24"7"15,10 9-3-15,-4-8-92 16,14 36-32-16,-18-9-22 16,11 10-19-16,1 15-85 15,-2-23-98-15,-4-5-2 16,-4-19-3-16,2-16 1 0</inkml:trace>
</inkml:ink>
</file>

<file path=ppt/ink/ink22.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58:07.915"/>
    </inkml:context>
    <inkml:brush xml:id="br0">
      <inkml:brushProperty name="width" value="0.05292" units="cm"/>
      <inkml:brushProperty name="height" value="0.05292" units="cm"/>
      <inkml:brushProperty name="color" value="#00B050"/>
    </inkml:brush>
  </inkml:definitions>
  <inkml:trace contextRef="#ctx0" brushRef="#br0">9974 14752 139 0,'-14'-5'142'0,"14"5"-12"15,0 0-14-15,-25-9-41 16,27 22-13-16,-22-25-15 16,20 26-12-16,-17-20-7 15,17 6-4-15,-21 5-5 16,21-5-3-16,-22 1-4 15,9-1-4-15,-2-4-3 16,-2-3-2-16,1-1-2 16,-2-4-2-16,-2 4 0 15,-2-9 0-15,-1 3-3 0,1-3 4 16,-1-4 0-16,4-2-3 16,0 1 3-16,3-6 0 15,4-1-4-15,6-1 5 16,2-2-2-16,5 0 3 15,3-1-6-15,7 0 8 16,5-5-5-16,5 5 3 16,6-6 1-16,6 6-1 15,5-4 4-15,7 5-4 16,3 8 6-16,7 11-2 16,-2 15 3-16,3 9 0 15,-6 16-2-15,-2 15 2 16,-9 9-5-16,-7 12 2 0,-12 1-2 15,-16 0-7-15,-9 1-3 16,-18-12-18-16,5 20-54 16,-23-32-98-16,-5-5 4 15,-8-16-6-15,-3-9 1 16</inkml:trace>
  <inkml:trace contextRef="#ctx0" brushRef="#br0" timeOffset="8172.2108">9668 15623 22 0,'-21'-15'112'0,"27"30"3"16,-28-17-36-16,1-8-29 15,21 10-2-15,-31-19-4 16,31 19-6-16,-33-28-1 16,33 28-6-16,-33-35-1 15,24 22-7-15,-14-14 0 16,11 14-6-16,-6-12-2 16,3 10-4-16,-2-5 1 15,9 7-2-15,-5-5 0 16,11 6 0-16,-6-10-1 15,10 5 0-15,-2-3-3 16,8-1-1-16,-1-5-4 16,3-1 5-16,1-4-4 15,5 0 5-15,1-2-3 0,5 1 3 16,1-3 0-16,7 9 4 16,0 0 1-16,11 10 1 15,0 3 1-15,8 14 1 16,-2 5-2-16,6 16 1 15,-8-1-2-15,1 14-3 16,-11-1 3-16,-4 12-5 16,-17-1 1-16,-10 8-9 15,-14 4-2-15,-18-9-15 16,2 27-53-16,-30-27-104 16,-3-3-6-16,-8-17 2 15,-1-14 0-15</inkml:trace>
  <inkml:trace contextRef="#ctx0" brushRef="#br0" timeOffset="13063.0382">12025 14746 1 0,'14'15'92'0,"-28"-27"24"16,14 12-41-16,0 0-1 16,-15-6-6-16,15 6-10 15,0 0-6-15,0 0-6 16,-18-4-6-16,18 4-9 16,0 0-7-16,0 0-4 15,0 0-4-15,0 0-2 16,-16 5-3-16,16-5-1 15,0 0-3-15,0 0-1 16,-7 12-2-16,7-12-2 16,0 0 0-16,-4 16-1 0,4-16 0 15,-1 21 1-15,1-21-2 16,0 23 1-16,0-23-1 16,4 23 2-16,-4-23-1 15,6 24 1-15,-6-24 1 16,14 21-2-16,-14-21 1 15,19 22 0-15,-19-22-3 16,24 21 3-16,-11-15-1 16,-1 2 1-16,3-4-2 15,-2-1 2-15,-13-3 1 16,22-4-1-16,-22 4 5 16,17-19-2-16,-11 6 0 15,-1 1 2-15,-4-8 0 16,2 3 0-16,-7-7 1 15,3 5 0-15,-9-7 0 0,2 5-1 16,-6-5-1-16,1 5-2 16,-4 2 3-16,2 5-4 15,-3 3-1-15,1 4-7 16,2 19-22-16,-13-18-65 16,10 23-77-16,2 5-2 15,0 2-2-15,3 5 1 16</inkml:trace>
  <inkml:trace contextRef="#ctx0" brushRef="#br0" timeOffset="14313.0872">12060 15070 140 0,'-12'-6'130'15,"12"6"-40"-15,0 0-5 16,-23 2-20-16,25 11-9 15,-26-24-12-15,24 11-3 16,-23 2-8-16,23-2-3 16,-28-2-4-16,28 2-5 0,-28-2-4 15,17 0-5-15,-8-2-3 16,5 2-3-16,-4-2-1 16,5 1-1-16,-3-2-1 15,3-2-2-15,0-2 2 16,3-4-2-16,-1 0 1 15,2-1 0-15,1-4-1 16,1-2-2-16,2-4 2 16,1 3 0-16,3 0 0 15,1 0-2-15,0-3 3 16,4-1-3-16,0-1 2 16,1 3-2-16,0-2 3 15,4 1-2-15,-1-3 2 16,2 5-1-16,-1 1 0 0,1-1-1 15,1 5 3-15,1 0 1 16,0 2-2-16,2 2-1 16,6 1-1-16,1 3 1 15,7 2 0-15,6 5 0 16,5 3 0-16,6 4-2 16,1 3 3-16,7 6 2 15,-5-1 1-15,-1 5 2 16,-6-3 1-16,-3 5 2 15,-12 0 0-15,-3 5 1 16,-13 3-4-16,0 7 2 16,-12 5-5-16,-6 8 0 15,-9 6-5-15,-8-1 1 16,-3 4-6-16,-7-3 4 0,2-1-10 16,-12-21-26-16,25 15-91 15,-18-26-49-15,4-10 7 16,2-10-7-16</inkml:trace>
  <inkml:trace contextRef="#ctx0" brushRef="#br0" timeOffset="16313.1732">12362 14607 31 0,'-13'-11'124'16,"13"11"9"-16,0 0 2 15,-19-11-61-15,19 11-12 0,0 0-8 16,0 0-12-16,-10-13 0 16,10 13-5-16,0 0-5 15,12 0-4-15,-12 0-9 16,0 0-4-16,0 0-4 15,19-6 0-15,-19 6-5 16,21 0-1-16,-6-4 0 16,3-3-6-16,3 0 2 15,6-3-2-15,-1-1-2 16,-1-5 0-16,3 4-9 16,-8-13-13-16,15 23-53 15,-26-14-88-15,10-3 2 16,-6 2-3-16,-2-1 4 0</inkml:trace>
  <inkml:trace contextRef="#ctx0" brushRef="#br0" timeOffset="17031.9476">12420 14374 47 0,'-15'-11'129'16,"15"11"3"-16,0 0 16 15,-22-9-75-15,22 9-4 16,0 0-16-16,0 0-5 16,-13-9-14-16,13 9-2 15,0 0-8-15,13 6-8 16,-13-6-4-16,14 8-6 15,-2 0-3-15,4-3-3 16,0 2 2-16,1 4-1 16,4-5 1-16,3 2-1 15,0-4 1-15,1-3 0 16,0-2 2-16,1 2 1 0,-1-8 0 16,5 3 0-16,-3-3 2 15,-2 2-2-15,-4-3 4 16,-1 6-1-16,-7 1 0 15,-1 6-1-15,-10 7 3 16,-6 11-7-16,-9 10-1 16,-9 7-15-16,2 36-91 15,-18-8-69-15,-7 8 1 16,-8 4-8-16,-1-7 3 16</inkml:trace>
  <inkml:trace contextRef="#ctx0" brushRef="#br0" timeOffset="21469.6318">10839 11500 94 0,'10'7'79'16,"-10"-7"-14"-16,0 0-7 15,0 0-9-15,-10 4-8 16,10-4-6-16,-11 19-10 16,10-4-2-16,-9 4-6 15,8 6-1-15,-6 4-3 16,4 8-2-16,-5 1-1 16,1 11 4-16,0-1 0 15,1 11-4-15,-6-3 5 16,4 11-5-16,-8-6 4 0,0 9-2 15,-4-6-1-15,-2 3-4 16,-1-1-3-16,1 3 4 16,-2-4-7-16,-2 0 5 15,5 2-2-15,2 0 2 16,-1-1 0-16,1 0-4 16,-2 3 3-16,1 7-3 15,-6 2 1-15,2 10-1 16,-8-4-4-16,6 6 2 15,-9 3 1-15,3 1 2 16,-2-5 1-16,0-3 1 16,-1-10 5-16,3 0-2 15,-2-11 5-15,6 2-3 16,-2-11-2-16,7-1 2 0,-2-8-4 16,7-4 0-16,3-4-9 15,3-10-2-15,8 2-24 16,-8-25-92-16,13-6-32 15,0 0-3-15,13-37 0 16</inkml:trace>
  <inkml:trace contextRef="#ctx0" brushRef="#br0" timeOffset="22625.9253">10986 11696 43 0,'11'20'97'0,"-11"-20"-32"15,-12 1-10-15,12-1-3 16,-13 11-10-16,9 3-4 16,4-14-6-16,-13 28-2 0,2-15-7 15,8 15-2-15,-5-7-3 16,6 14-3-16,-6-4-1 16,5 14-3-16,-5-4 2 15,7 12-5-15,-8-5 8 16,7 13-4-16,-7-7 0 15,7 8 0-15,-9-4-2 16,3 8 1-16,-2-7-4 16,2 6 4-16,-5-6-8 15,2 2-2-15,3 0 2 16,-1 5-4-16,1-3 1 16,1 0-3-16,1 0 4 15,1-2-3-15,1 6 3 0,-2-2 2 16,1-1-8-16,-2-2 10 15,-2-1-7-15,1-3 3 16,-2 0 1-16,-3 1-4 16,1-5 4-16,-3 0-4 15,1-2 4-15,-2-1-5 16,0 3 5-16,-1 1-3 16,0 3-4-16,1 0 7 15,0 4-5-15,-1 2 5 16,1 6-2-16,-1-3 2 15,0 2-1-15,-1 3-2 16,-4-5 5-16,0 2-5 16,-4-4 4-16,1-2-5 15,-7-2 1-15,3 1 1 16,-5 0 0-16,2-1 7 0,-1-1-2 16,3 2 4-16,-3 0 3 15,7 7-1-15,-2-7 1 16,8 7-3-16,-1-7-2 15,7-1-7-15,4 3-8 16,-2-27-41-16,16-3-103 16,-1-4 0-16,-3-30-4 15,0 0 1-15</inkml:trace>
  <inkml:trace contextRef="#ctx0" brushRef="#br0" timeOffset="24110.3612">11088 11857 47 0,'-2'29'36'16,"-2"-10"3"-16,8 3-2 15,-2 10-1-15,3 4-6 0,1 9-6 16,6 8-6-16,2 9-5 15,7 15-6-15,0 5-1 16,8 10-3-16,-3 6 3 16,0-1 2-16,3 3 5 15,-2-6 2-15,4 2 5 16,-11-13 7-16,9 6 3 16,-16-14-1-16,15 7 2 15,-12-12-1-15,6 10-2 16,-11-12-3-16,12 9-6 15,-11-8-2-15,9 9-3 16,-6-11 2-16,6 10 0 16,-8-9-2-16,8 10 5 15,-5-15 1-15,5 7 5 16,-9-14-3-16,8 9 3 0,-14-20-2 16,13 4-5-16,-11-16 0 15,5 0-5-15,-8-12 0 16,3 3-9-16,-3-11 0 15,-5-13-31-15,23 0-140 16,-23 0 3-16,0 0-2 16,0 0-7-16</inkml:trace>
</inkml:ink>
</file>

<file path=ppt/ink/ink23.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17:08.353"/>
    </inkml:context>
    <inkml:brush xml:id="br0">
      <inkml:brushProperty name="width" value="0.05292" units="cm"/>
      <inkml:brushProperty name="height" value="0.05292" units="cm"/>
      <inkml:brushProperty name="color" value="#00B050"/>
    </inkml:brush>
  </inkml:definitions>
  <inkml:trace contextRef="#ctx0" brushRef="#br0">17659 5533 106 0,'12'7'129'0,"-12"-7"8"15,6-16-44-15,5 26-31 0,-21-22-7 16,20 26-10-16,-10-14-12 15,0 0-8-15,0 0-3 16,0 0-5-16,-11-3-2 16,11 3-5-16,0 0-4 15,-14 19-2-15,14-19-4 16,-11 22 2-16,5-10-1 16,6 1 2-16,4-1 0 15,5 1 2-15,5-2 1 16,7 2 1-16,-2-5 1 15,7 5-1-15,-5-2-2 16,0-1-1-16,-8 5 4 16,-5 4-12-16,-10 2 1 15,-12-5-23-15,5 17-15 0,-31-25-47 16,23 9-67-16,-15-1-6 16,5-10-2-16,4-4 7 15</inkml:trace>
  <inkml:trace contextRef="#ctx0" brushRef="#br0" timeOffset="156.2506">17666 5602 175 0,'4'-19'153'16,"-4"19"-2"-16,16 2-38 16,-24-21-34-16,36 28-20 15,-28-9-23-15,25-9-23 0,-4 9-27 16,-12-16-51-16,16 8-87 15,-7 6-11-15,-18 2 5 16,20-6-8-16</inkml:trace>
  <inkml:trace contextRef="#ctx0" brushRef="#br0" timeOffset="703.1469">17595 5918 16 0,'-8'15'119'0,"-25"-27"-1"16,33 12-26-16,-25-8-35 16,-3-12-5-16,28 20-12 15,-33-37-8-15,24 20-6 16,-8-14-6-16,12 6-2 16,-8-11-12-16,11 2 6 15,-3-4-7-15,8 1 7 0,-3-3-5 16,9 7 5-16,-4-7 1 15,14 12 4-15,-8-5 8 16,17 15-4-16,-7-6 1 16,15 12-4-16,-5-7 2 15,13 16-4-15,-2 0-2 16,8 9-2-16,-5 8-5 16,4 12 2-16,-7 3-3 15,-5 12 2-15,-8 4 1 16,-9 10-5-16,-17-5 1 15,-5 5-5-15,-17-3-1 16,-10-10-13-16,-2 5-16 0,-29-29-50 16,20 6-90-16,-13-13 3 15,2-6-5-15,3-12 7 16</inkml:trace>
  <inkml:trace contextRef="#ctx0" brushRef="#br0" timeOffset="2812.6081">16050 5245 102 0,'0'0'71'0,"0"0"-9"16,-18-12-2-16,18 12-5 15,-18-15-7-15,18 15-5 16,-11-13-3-16,11 13-4 16,-3-12-2-16,3 12-6 15,0 0-3-15,15-1-5 16,-15 1-1-16,10 8-4 16,-10-8-1-16,21 16-2 15,-9-6-2-15,8 6 0 0,-5-3-1 16,8 7 0-16,-2-1-3 15,6 2 3-15,0-1-2 16,5 2 2-16,-3 1-5 16,4 2 4-16,-1-3-3 15,2 6 1-15,-4-4-2 16,2 5 1-16,-2-4-4 16,2 4 5-16,-1-6-1 15,2 2-1-15,0-4-2 16,3 3 3-16,2-2 4 15,3 1-7-15,2-2 7 16,2-1-10-16,0 0 10 16,1 2-9-16,0-2 11 15,-1 2-12-15,-1-6 3 0,2 3 0 16,-4-1 0-16,1 0 0 16,-2 0-1-16,0-3 0 15,-1 1-3-15,2-1 4 16,-1 1-2-16,-2 1 2 15,1-1-2-15,-1 2 2 16,2 3-2-16,1 5 1 16,0-2 0-16,1 5 2 15,-1-2 0-15,0 0 1 16,-3 1-1-16,2 3 3 16,-5-8-2-16,1 1 3 15,-4 0-5-15,0-4 2 0,-6-2-4 16,1 0 3-16,-6-4-4 15,-3-2-3-15,1 4-22 16,-20-16-115-16,0 0-27 16,-4-16-10-16,-7 3 7 15</inkml:trace>
  <inkml:trace contextRef="#ctx0" brushRef="#br0" timeOffset="4843.9373">16032 5164 119 0,'0'0'152'0,"0"0"-1"15,0 0 4-15,-1 12-84 16,-20-23-13-16,26 27-14 15,-22-12-16-15,13 20-10 16,-9 4-4-16,5 17 2 16,-8-2-6-16,5 13 0 15,-4-3-5-15,7 4 3 16,-3-7-7-16,4-6 7 0,1-13-10 16,6-15-1-1,0-16-7-15,0 0-12 0,17-5-20 16,-24-32-20-16,34 25-18 15,-35-38-29-15,29 26-9 16,-26-28-10-16,18 23 13 16,-20-24 17-16,13 15 35 15,-12-3 48-15,1 0 25 16,5 12 49-16,-8-7 30 16,12 19 19-16,-11-10 7 15,23 33-2-15,-20-23-8 16,37 35-18-16,-33-18-23 15,56 16-13-15,-26-16-13 16,27 13-13-16,-6-9-12 16,12 0-7-16,-2-3-8 0,-6-10-24 15,18 13-123-15,-27-9-21 16,-5 3-2-16,-14 2 1 16</inkml:trace>
  <inkml:trace contextRef="#ctx0" brushRef="#br0" timeOffset="5609.5934">16676 6195 237 0,'10'-18'160'0,"-2"0"4"0,-3 1-1 15,-21-18-118-15,16 35-11 16,-12-39-8-16,2 23-9 15,-13-5-5-15,1 7-3 16,-9 2-3-16,0 0-2 16,-5 5-2-16,-1 1 0 15,4 5-2-15,0 2 0 16,4 6-1-16,6-2 1 16,3-1-1-16,7 4 0 0,13-8 0 15,-13 21 0-15,13-21 0 16,8 27 3-16,3-15-2 15,9 6 1-15,5 6-2 16,7 5 5-16,5 0-4 16,4 6 5-16,-1-1-4 15,3-1 2-15,-6 0-3 16,-6 1 3-16,-7-3-1 16,-11-2-3-16,-10-3-1 15,-11-3 1-15,-9-2-5 16,-8-5 5-16,-4-4-3 15,-4-8 3-15,1-8-1 16,3-9 2-16,7-8 2 16,8-7 1-16,10-7 4 15,11-6-7-15,12-5 3 0,7-8-17 16,21 22-49 0,-1-20-106-16,6 0 0 0,-3-5-5 15,-2-2-1-15</inkml:trace>
  <inkml:trace contextRef="#ctx0" brushRef="#br0" timeOffset="233009.4262">19678 1455 24 0,'0'0'68'0,"0"0"-2"16,0 0-4-16,0 0-5 16,0 0-2-16,0 0-4 15,21-57-7-15,-21 57-2 0,0 0-5 16,0 0-7-16,0 0-5 15,0 0-3-15,0 0-5 16,0 0-3-16,0 0 5 16,-2 65-4-16,2-65-2 15,-8 66 3-15,1-23 1 16,13 0 4-16,-6 5-2 16,11-12 4-16,0 0-10 15,-11-36 6-15,0 0 6 16,68 4-11-16,-68-4 8 15,0 0-11-15,70-76 7 16,-70 76-11-16,27-73 7 16,-27 73-10-16,0 0-2 15,-20-68 0-15,20 68-3 16,0 0-3-16,-66-65-6 16,66 65-13-16,0 0-27 0,-62-52-46 15,62 52-70-15,0 0-3 16,0 0 0-16,0 0 3 15</inkml:trace>
  <inkml:trace contextRef="#ctx0" brushRef="#br0" timeOffset="234415.7428">19416 2512 132 0,'0'0'145'0,"4"-15"2"0,-11-1-52 15,7 16-19-15,0 0-12 16,0 0-21-16,0 0-6 16,-6 22-13-16,-9-9-3 15,7 17-15-15,-10-3 5 16,1 9-5-16,-6 0-3 16,0 0-5-16,0-1-5 15,-6-10-15-15,16 14-18 16,-20-35-30-16,33 22-36 15,-22-30-32-15,9-4-21 16,9-4 2-16</inkml:trace>
  <inkml:trace contextRef="#ctx0" brushRef="#br0" timeOffset="234571.9798">19188 2572 119 0,'0'0'146'15,"29"13"8"-15,-3 18-53 16,-15-15-19-16,29 26-36 15,-15 8-67-15,17-1-104 16,-15-24-19-16,13 12-6 16,-14-21-6-16</inkml:trace>
  <inkml:trace contextRef="#ctx0" brushRef="#br0" timeOffset="235712.7045">19096 3062 1 0,'-15'-18'78'0,"30"40"22"16,-15-22-42-16,0 0-12 15,0 0-1-15,0 0-12 16,4 15-1-16,-4-15-4 16,16 3 2-16,-16-3-4 15,35-3 2-15,-14-5-4 16,19 11-1-16,-7-10-5 15,18 11-3-15,-5-5-3 16,14 12 2-16,-6-11-1 16,10 12 1-16,-6-8 1 15,9 8 0-15,-5-15 3 0,12 11 0 16,-8-16 2-16,9 9-3 16,-4-13 2-16,6 6-3 15,-6-10 0-15,4 8-6 16,-9-4 2-16,-3 8-4 15,-10-3-2-15,-3 2-3 16,-11 4-2-16,-4 1-2 16,-10 4-6-16,-8-10-18 15,11 24-96-15,-28-18-45 16,0 0 2-16,-3-12-4 16</inkml:trace>
  <inkml:trace contextRef="#ctx0" brushRef="#br0" timeOffset="236681.4395">19266 2993 11 0,'-4'-23'137'15,"4"23"2"-15,8-16 7 16,-13-7-64-16,5 23-15 16,-10-24-15-16,10 24-17 15,-22-15-9-15,7 17-10 16,-12-5-5-16,2 15-4 16,-7-4-5-16,0 9 0 15,0 0-3-15,0 8 2 0,2-6-3 16,2 3 3-16,6-7-2 15,2-2 3-15,5-4 1 16,15-9 1-16,-18 15 0 16,18-15 1-16,0 0 2 15,-3 18 1-15,3-18 2 16,15 16 1-16,-5-6-1 16,11 11 2-16,6-5-2 15,6 11 0-15,5-5-5 16,8 3 0-16,3 0-7 15,-2-5-4-15,5 10-31 16,-26-15-127-16,9-7 4 16,-7-3-11-16,-7-6 9 15</inkml:trace>
  <inkml:trace contextRef="#ctx0" brushRef="#br0" timeOffset="237103.339">19412 3324 198 0,'-4'27'152'16,"-1"-13"13"-16,4 8-9 15,9 16-97-15,-23-20-30 16,16 19-4-16,-13-11-9 16,10 6-9-16,-2-6-11 15,1-10-10-15,14 12-43 16,-11-28-78-16,0 0-30 0,20-16 5 16,-6-4-3-16</inkml:trace>
  <inkml:trace contextRef="#ctx0" brushRef="#br0" timeOffset="237447.0989">19681 3326 220 0,'16'0'157'0,"1"-2"10"16,0-1-10-16,4 17-101 0,-21-14-20 15,20 8-22-15,-11 6-9 16,-6 0-13-16,-3 10-2 16,-11-6 0-16,-1 9 6 15,-9-1 2-15,-2-2 0 16,-5 3 6-16,2-7 8 16,7 6 8-16,-5-11 0 15,16 6 2-15,8-21-6 16,-5 22-1-16,5-22-6 15,19 16-5-15,-1-7-18 16,-7-22-80-16,12 13-78 16,-2-5-2-16,4 2-4 15,0-6 3-15</inkml:trace>
  <inkml:trace contextRef="#ctx0" brushRef="#br0" timeOffset="250119.494">23039 3326 64 0,'16'12'118'15,"-16"-12"16"-15,-14-16-56 16,14 16-12-16,0 0-14 15,0 0-21-15,-14-9-1 16,14 9-9-16,0 0 1 16,0 0-9-16,-21 7 3 15,21-7-5-15,-13 11 3 16,11 5 5-16,2-16-5 16,-9 31 3-16,5-18-4 15,8 9 3-15,-4-3-5 16,8 6 3-16,-5-10-3 15,7 5-2-15,-2-7-3 0,1 0 1 16,-9-13-1 0,10 20-1-16,-10-20-3 0,-6 16-3 15,6-16-9-15,-17 12-14 16,13 13-38-16,-20-23-69 16,5 1-33-16,4 0 2 15,-3-6-1-15</inkml:trace>
  <inkml:trace contextRef="#ctx0" brushRef="#br0" timeOffset="250322.6204">22991 3353 178 0,'23'-3'144'15,"-6"-9"13"-15,8-8-62 16,10 24-33-16,-20-20-23 15,18 15-26-15,-5 10-61 16,-9 1-95-16,-7-10-1 16,3 13-6-16,-15-13-5 15</inkml:trace>
  <inkml:trace contextRef="#ctx0" brushRef="#br0" timeOffset="250900.7693">22960 3723 1 0,'-2'28'76'0,"-28"-35"35"16,26 31 2-16,-10-20-66 16,-11-11-4-16,10 9-3 15,-9-19-8-15,11 10-4 16,-4-20-3-16,12 12-4 16,-6-20-1-16,11 11-7 15,-2-15 0-15,4 7-7 0,2-8 1 16,4 5-1-16,-1-3 2 15,3 3-5-15,-2-1 0 16,7 3 2-16,-5-1 3 16,10 7 3-16,-6-3 1 15,10 10 0-15,-7-5 3 16,12 11 4-16,-6-4 2 16,12 15-3-16,-4-2 3 15,12 13-4-15,-1 0-3 16,11 12 0-16,-3 1-4 15,5 9 2-15,-9 2 1 0,2 4 0 16,-15-2-5-16,-7 3 2 16,-15-1-4-16,-15 1 1 15,-17-1-4-15,-11-1 0 16,-14-3-8-16,-11-1-1 16,-2 3-10-16,-12-15-12 15,18 18-48-15,-11-27-90 16,7-12-4-16,8-10 2 15,7-14 2-15</inkml:trace>
  <inkml:trace contextRef="#ctx0" brushRef="#br0" timeOffset="255041.5561">16500 6531 55 0,'6'17'119'0,"-20"-24"13"16,14 7-30-16,-3 13-41 15,-17-19-3-15,17 19-5 16,-21-20-10-16,24 7-9 15,-30 8-6-15,15 0-11 16,-6-9-2-16,5 4-5 16,-6-6-2-16,5 2-2 15,-5-9-4-15,5 1 6 16,-2-8-5-16,3 5 9 0,-4-12-9 16,6 6 5-16,-5-11-6 15,6-1 1-15,-2-3 2 16,2-2-5-16,3-5 4 15,4-5-4-15,1 0 7 16,5-1-7-16,4 2 6 31,5 3-4-31,2-1 7 16,7 9-6-16,1 1 3 16,4 8-3-16,4 0 0 0,3 6-1 0,0 4 1 15,6 5-3-15,0 11-1 16,4 5 3-16,3 13-1 15,1 9 0-15,4 11-2 0,-2 6 5 16,-3 5-3 0,0 4 7-16,-10-7-4 0,-4 5 2 15,-14-7-5-15,-8-1 7 16,-16-8-7-16,-7-4 0 16,-13-2-6-16,-12-7-7 15,-1 11-18-15,-19-31-60 16,13 7-69-16,-5-7-12 15,7-11 9-15,5-7-7 16</inkml:trace>
  <inkml:trace contextRef="#ctx0" brushRef="#br0" timeOffset="256416.6129">19599 3795 54 0,'-19'-10'116'0,"19"10"-35"15,-18 16-1-15,1-20-6 16,9 19-6-16,-17-25-12 16,17 25-6-16,-19-23-10 15,27 8-8-15,-33-1-5 16,18 3-11-16,-6-8-3 0,5 3-3 15,-5-3-3-15,3 0 0 16,-2-4 0-16,3 0-3 16,-2-3 0-16,5-3-1 15,1-4 0-15,2-1-3 16,5-5 3-16,2-1-4 16,2-3 3-16,0 3-2 15,2-3 2-15,2 4-2 16,-2-2 3-16,2 1 0 15,-1 4 0-15,2 0 0 16,-1 4-1-16,8-2-4 16,0 5 2-16,7 1-2 15,2 1-3-15,7 5 2 16,2 0-3-16,7 1 3 0,3 3-2 16,5 2 8-16,0 3-5 15,5 4 6-15,-2 3 5 16,4 6 0-16,-1 1 2 15,-1 10-3-15,-4 0 3 16,-2 9-2-16,-8-1 3 16,-3 6-2-16,-14 1-5 15,-7 5 1-15,-12 0-3 16,-10 1 3-16,-13-1-10 16,-10-3 0-16,-4 1-12 15,-15-18-16-15,14 17-55 16,-18-26-78-16,6-17-1 15,6-12 0-15,1-18 4 16</inkml:trace>
  <inkml:trace contextRef="#ctx0" brushRef="#br0" timeOffset="259088.6023">19684 1510 23 0,'0'0'105'15,"0"0"8"-15,0 0-53 16,-58-26-17-16,58 26-2 15,0 0-5-15,0 0-6 16,-75 11-8-16,75-11 2 16,0 0-2-16,-56-29-3 15,56 29-1-15,0 0-5 16,-50-58-9-16,50 58 2 0,0 0-3 16,-28-80 1-16,28 80-8 15,-11-57 4-15,11 57 0 16,0-63 2-16,0 63 2 15,14-62 3-15,-14 62 3 16,32-53 0-16,-32 53 4 16,55-39 2-16,-55 39 7 15,76-21-6-15,-76 21 0 16,103 0-2-16,-45 8 2 16,13 8-4-16,-3-1 0 15,3 10-3-15,-11 3-5 16,0 2 5-16,-60-30-1 15,79 69-2-15,-79-69-4 16,2 82-1-16,-2-82 5 16,-68 89-8-16,15-45-6 0,-11-2-13 15,3-8-27-15,-21-4-59 16,15-2-48-16,12-13-4 16,55-15-3-16</inkml:trace>
  <inkml:trace contextRef="#ctx0" brushRef="#br0" timeOffset="271432.8466">21805 2216 55 0,'-13'-5'41'15,"13"5"-6"-15,-12-4 5 16,12 4-8-16,0 0 2 0,-12-5-4 16,12 5 2-16,0 0-1 15,0 0 2-15,-14-6-3 16,14 6 2-16,0 0-4 15,0 0 1-15,0 0-7 16,0 0-2-16,4 12-7 16,-4-12-2-16,12 15-5 15,-12-15-1-15,15 20-2 16,0-6 1-16,-2 2 10 16,4 3-9-16,2-1 10 15,7 6-9-15,-2-2 10 16,7 2-8-16,0-1 8 15,7 0-8-15,-1-1-2 0,6 0 1 16,0-1-1-16,1 3-10 16,6-3 10-16,0 2-10 15,2-3 9-15,2 3-9 16,-3-3 10-16,3 4-9 16,-5-7 8-16,6 6 3 15,-6-6-3-15,5 4 2 16,-6-4 0-16,6 3 1 15,-4-1-2-15,5-2 2 16,-2 1-3-16,5 5 2 16,-4-1-3-16,-1 6 1 15,-1-3-4-15,0 2 2 16,-9 1-3-16,1 7 1 0,-9-4-2 16,-3 1 3-16,-7-2-4 15,-1-1 4-15,-3 0-4 16,-2 2 3-16,0-6 0 15,2 1 1-15,-1-1-3 16,2 0 4-16,3-2 4 16,0-1 0-16,3 1 1 15,2-1 0-15,1 0-1 16,-1 1-1-16,0-5 2 16,0 3-2-16,-3-7-5 15,-3 0 1-15,-5-5-1 16,-3 0-1-16,-4-5-1 0,-12-4-1 15,12 0-9-15,-19-13-22 16,7 13-62-16,0 0-64 16,-14-27 2-16,-1 5-12 15,-8-15 10-15</inkml:trace>
  <inkml:trace contextRef="#ctx0" brushRef="#br0" timeOffset="272151.6307">21804 2212 233 0,'1'33'98'16,"14"19"-7"-16,-14-6 3 16,23 22-29-16,-22-15-1 15,25 17-28-15,-21-25-8 16,15 1-20-16,-11-20 2 16,2-3-11-16,-5-10-3 15,-7-13-9-15,0 0-15 16,0 0-20-16,0 0-29 15,-5-30-23-15,1 13-29 0,-6-5-17 16,-7-13 3-16</inkml:trace>
  <inkml:trace contextRef="#ctx0" brushRef="#br0" timeOffset="272354.7586">21770 2219 190 0,'5'-17'124'0,"-5"17"-6"15,-1-16-19-15,26 25-8 16,-25-22-27-16,37 14-14 16,-18-23-16-16,24 15-15 15,-5-12-22-15,0-12-41 0,17 3-101 16,-13 19-21 0,-5-3 9-16,-2 10-10 15</inkml:trace>
  <inkml:trace contextRef="#ctx0" brushRef="#br0" timeOffset="272932.9157">22746 2073 140 0,'12'-16'137'16,"-12"16"15"-16,5-13-53 16,11 50-33-16,-28-1-11 15,20 21-7-15,-21-6-9 16,10 12-15-16,-9-4 0 0,6-2-20 15,-3-8 5-15,-6-19-29 16,19 6-32-16,-21-28-81 16,17-8-31-16,0 0 3 15,0 0 3-15</inkml:trace>
  <inkml:trace contextRef="#ctx0" brushRef="#br0" timeOffset="273245.4232">22997 2168 98 0,'17'10'142'0,"-17"-10"14"16,19 30-11-16,-4 14-72 0,-28-16-7 15,27 19-18-15,-22-15-7 16,19 10-25-16,-8-13 10 15,6 3-16-15,-3-11 12 16,5 2-16-16,-6-7 1 16,2 1-5-16,-6-1 1 15,-5-3-9-15,-2 3 1 16,-12-12-22-16,14 18-32 16,-27-26-62-16,12 6-48 15,2-1 4-15,1-12-5 16</inkml:trace>
  <inkml:trace contextRef="#ctx0" brushRef="#br0" timeOffset="273417.3041">23006 2154 179 0,'8'-12'169'15,"10"7"-8"-15,11-7 9 16,-6-1-105-16,38 11-18 15,-5-16-48-15,-1-18-121 16,19 18-35-16,1 2-11 16,-5-3 3-16</inkml:trace>
</inkml:ink>
</file>

<file path=ppt/ink/ink24.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41:30.242"/>
    </inkml:context>
    <inkml:brush xml:id="br0">
      <inkml:brushProperty name="width" value="0.05292" units="cm"/>
      <inkml:brushProperty name="height" value="0.05292" units="cm"/>
      <inkml:brushProperty name="color" value="#0070C0"/>
    </inkml:brush>
  </inkml:definitions>
  <inkml:trace contextRef="#ctx0" brushRef="#br0">5878 4967 10 0,'0'0'117'0,"-2"-15"6"15,-5 2-39-15,7 13-8 16,-12-23-11-16,12 23-12 16,-9-19-10-16,9 19-7 15,-11-20-12-15,11 20-1 16,-9-13-9-16,9 13 3 16,0 0-9-16,0 0 3 15,-13-10-7-15,13 10 4 16,0 0-1-16,11 18-3 0,-11-18 7 15,19 23-9-15,-7-8 10 16,11 9-8-16,-1 0 7 16,11 10-6-16,0 0 5 15,13 7-3-15,2 0-2 16,7 6 4-16,4 2-5 16,8 2 6-16,6-1-4 15,6 2 5-15,-1 1-4 16,3 9 6-16,-4-9-5 15,2 9 3-15,-5-10 3 16,-2 5-5-16,-13-14 4 16,-1 6-3-16,-9-16 2 15,-1-5-7-15,-6-3 4 16,-4-7-4-16,-6-7-3 0,-2 0-1 16,-2 2-7-16,-9-15-40 15,10 16-130-15,-14-7 0 16,2 2-4-16,-17-9 1 15</inkml:trace>
  <inkml:trace contextRef="#ctx0" brushRef="#br0" timeOffset="812.5339">6908 6028 43 0,'-2'-13'126'0,"14"17"6"16,-12-4 3-16,3-16-60 15,19 33-15-15,-11-14-16 16,24 24-8-16,0-12-8 16,20 15-3-16,2-14-5 15,14 9 0-15,-3-13-3 0,10 1 3 16,-12-16 4-16,5 3-2 16,-18-16 3-16,1 9 0 15,-24-13-1-15,2 7-1 16,-22-15-3-16,-3 8-1 15,-15-13-8-15,-9-2-4 16,-15-16-7-16,-10-10-2 16,-11-3-17-16,-11-29-50 15,10 20-110-15,0-9-7 16,11 11 2-16,8 1 2 16</inkml:trace>
  <inkml:trace contextRef="#ctx0" brushRef="#br0" timeOffset="4390.8159">7888 5935 82 0,'-3'-14'57'0,"3"14"0"15,-2-23-3-15,3 7-5 16,-2 3-9-16,-7-8-5 16,6 6-5-16,-5-10-5 0,4 5-1 15,-5-6-2-15,5 7-1 16,-14-10-2-16,13 7 8 16,-6-11-7-16,7 8 2 15,-9-12-5-15,8 5 2 16,-5-11-5-16,5 4 1 15,-4-12 2-15,4 8-6 16,-2-10 5-16,3 5-5 16,-4-7 7-16,6 7-8 15,-5-5 4-15,4 6-2 16,-4-6-5-16,4 5 4 16,-3-6-5-16,2 2 3 15,1-3-4-15,2-1 4 16,-3-5-5-16,6 4 0 15,-3-4 5-15,2 1-8 0,1-3 5 16,0 2-6-16,-2-2 1 16,2 2 0-16,-2 0-1 15,-1 2 1-15,0-1-2 16,0 1 3-16,0-2-3 16,3 0 5-16,-1 1-1 15,2 2-1-15,0 0 3 16,4 1-4-16,0 0 7 15,1 0-5-15,0 0-1 16,1 6-2-16,-1-2 2 16,-1 3 0-16,1-2-1 15,-1 3 1-15,-4 3-2 16,5 5 0-16,-5 0 5 0,1 4-4 16,-2 4 0-16,0-1-3 15,-1 4 3-15,1 2-2 16,-2 0 1-16,0 2-2 15,1 2 3-15,0 0-2 16,1 3 3-16,1 4-2 16,-3 4 1-16,3-2-1 15,-4 15 2-15,3-18-3 16,-3 18 0-16,0 0 2 16,1-15-1-16,-1 15 2 15,0 0-1-15,0 0-2 16,0 0 2-16,0 0 0 0,-12 4-1 15,12-4 1-15,-8 15-2 16,8-15 1-16,-11 24 1 16,1-1 2-16,2 10 0 15,-2 12 1-15,-6 7-3 16,0 9 3-16,-2 4-4 16,-1-1 2-16,0 3-1 15,-1-10-1-15,3-5-8 16,0-14-11-16,15 5-33 15,-20-34-82-15,22-9-35 16,0 0 3-16,0 0-8 16</inkml:trace>
  <inkml:trace contextRef="#ctx0" brushRef="#br0" timeOffset="4625.1897">7933 2814 177 0,'21'-14'165'0,"3"8"5"16,3 4 1-16,11 20-96 16,-7-31-19-16,29 41-19 15,-8-10-24-15,3-6-111 16,2 20-66-16,-1 2-6 15,-9-1-4-15</inkml:trace>
  <inkml:trace contextRef="#ctx0" brushRef="#br0" timeOffset="6906.5379">8463 2761 79 0,'0'0'69'15,"-2"19"-9"-15,7-7-1 16,-5-12-5-16,14 25-6 16,-14-25-5-16,18 12-4 15,-18-12-1-15,28 1-3 0,-16-13 0 16,13 16-2-16,-6-20-2 15,14 20-4-15,-6-17-3 16,12 18-3-16,-4-10-3 16,8 14-3-16,-1-10-3 15,6 8-1-15,-1-9-2 16,3 6 1-16,-2-6-2 16,2-2-1-16,-4-7 1 15,3 8-2-15,-5-6 1 16,3 6-3-16,-5-2 1 15,0 4-2-15,-4 1 0 16,0 6-1-16,-2 2 0 16,-2-1 0-16,-2 4-4 15,-1-1 4-15,2-1-1 16,-1-1 1-16,1 2 0 0,4-6 0 16,0-3 0-16,2-1 1 15,1-3 1-15,1 3-2 16,-3-4 0-16,1 0 1 15,-3-1-3-15,1 5 3 16,-6-1-2-16,1 1 2 16,-3-2-1-16,0-2 0 15,-3 0 1-15,1 4 0 16,-2-4 0-16,-1-1 0 16,-2-1 2-16,-2 0-3 15,-4 1 0-15,-3 2-1 16,-13 3 1-16,17-9-12 0,-5 34-57 15,-12-25-102-15,0 0-5 16,0 0 3-16,-11-1-2 16</inkml:trace>
  <inkml:trace contextRef="#ctx0" brushRef="#br0" timeOffset="7375.3065">10061 2573 83 0,'0'0'132'16,"0"0"8"-16,-14-16-6 15,0 9-72-15,24 21-18 16,-10-14-1-16,10 20-5 15,-10-20-5-15,34 32-1 16,-13-22 0-16,18 21-1 0,-14-18-6 16,14 13-2-16,-15-14-2 15,6 13-1-15,-18-6-6 16,-8 19-1-16,-24 9-8 16,-14 6-1-16,-24 15-17 15,-29-9-39-15,-1 24-126 16,-23-5 6-16,-2 1-7 15,-1-16 5-15</inkml:trace>
  <inkml:trace contextRef="#ctx0" brushRef="#br0" timeOffset="9344.1401">10716 2964 113 0,'-1'20'74'0,"9"-2"-12"0,11 8 0 16,-7-10-10-16,20 20 1 16,-11-19-10-16,21 26-1 15,-12-20-2-15,20 20-4 16,-7-13-8-16,13 22-2 15,-2-14-6-15,10 14-2 16,-1-9-3-16,7 9-2 16,-4-7-6-16,2 9 3 15,-5-9 0-15,5 4 4 16,-16-6-1-16,6 4 4 16,-13-8-5-16,5 4 4 15,-9-7-4-15,2 2 1 16,-3-5-5-16,2 0 1 15,-4-6-4-15,5 1 3 0,-4-3 2 16,2 7-12-16,-4-10 10 16,1 5-8-16,-4-2 7 15,-1 2-7-15,-2 1 7 16,-2 1-8-16,-4-4 3 16,1-3 7-16,-2 1-10 15,2 0 8-15,-2-3-3 16,2 0 3-16,-2-3-4 15,1-1 4-15,-3-3-2 16,5 2 0-16,-5-8 3 16,3 3-5-16,-4-4 0 15,2 2 2-15,-4-5-3 0,-2 4-5 16,2-1-8-16,-16-20-87 16,8 18-78-16,-11-4-1 15,0 0-3-15,0 0-2 16</inkml:trace>
  <inkml:trace contextRef="#ctx0" brushRef="#br0" timeOffset="9953.5339">11997 4337 173 0,'0'0'153'0,"0"0"1"16,0 0 5-16,28 15-96 15,-28-15-14-15,35 15-14 16,-11-1-11-16,19 9-3 16,-4-1-5-16,12 7 0 15,-6-9-5-15,9-1 1 16,-7-3-2-16,6-4 2 16,-7-9 0-16,3 5 2 15,-4-15 0-15,2 5-1 16,-7-8 0-16,-3 5-2 0,-10-7-2 15,-2-2-2-15,-13-8 0 16,-5-9-6-16,-14-6-3 16,-7-20-11-16,-1 12-85 15,-19-36-86-15,-4-8-4 16,-11-15 2-16,0-6-7 16</inkml:trace>
  <inkml:trace contextRef="#ctx0" brushRef="#br0" timeOffset="13969.3356">9286 2651 29 0,'0'0'122'15,"0"0"4"-15,-25-4-3 16,8 3-62-16,1 9-21 15,-11-9-13-15,3 7-6 16,-9-8 1-16,1 3-3 16,-5-12 0-16,6 5-1 0,-6-17-2 15,5 1 7-15,1-18-12 16,6-5 3-16,3-18-22 16,5-5 16-16,9-22-16 15,3-2 15-15,8-26-12 16,3 21 7-16,6-10 3 15,11 24 3-15,-4-2 13 16,14 19-8-16,-6 8 9 16,-27 58-7-16,77-55 8 15,-77 55-6-15,99-21 0 16,-38 23 0-16,-6 11-7 16,8 13 5-16,-10 22-6 15,1 15 6-15,-13 10-9 16,-8 13 7-16,-20 3-13 0,-9 13 8 15,-18 0 1-15,-10-2-7 16,-13-18 6-16,-6-6-10 16,-6-17 8-16,-4-10-15 15,4-7-14-15,-17-47-96 16,20 2-58-16,-4-20 2 16,8-14-2-16,3-20-2 15</inkml:trace>
  <inkml:trace contextRef="#ctx0" brushRef="#br0" timeOffset="16110.0404">9110 990 57 0,'0'0'121'0,"52"-39"1"16,-52 39-44-16,0 0-16 15,0 0-4-15,13 65-19 16,-13-65 1-16,6 58-14 16,-6-58-2-16,1 55-5 15,-1-55-4-15,0 0-3 0,0 0-3 16,0 0-1-16,0 0-6 15,0 0-2-15,0 0-2 16,0 0 1-16,0 0-4 16,37-61 0-16,-37 61 1 15,0 0 5-15,36-62-3 16,-36 62 8-16,0 0-2 16,0 0-1-16,54-23 5 15,-54 23 2-15,0 0 0 16,0 0-3-16,36 56 8 15,-36-56-9-15,0 0 5 16,0 70-2-16,0-70-1 16,0 0-2-16,-10 54-1 0,10-54-4 15,0 0-3-15,0 0 2 16,0 0-4-16,0 0-1 16,0 0-1-16,0 0-1 15,0 0 2-15,47-60 0 16,-47 60 3-16,0 0 1 15,60-66 6-15,-60 66 4 16,0 0 0-16,0 0 6 16,71 33-4-16,-71-33 7 15,17 68-8-15,-17-68 5 16,9 74-10-16,-9-74-4 16,0 0-10-16,7 69-46 15,-7-69-105-15,0 0-8 16,0 0 10-16,0 0-2 15</inkml:trace>
  <inkml:trace contextRef="#ctx0" brushRef="#br0" timeOffset="16281.9219">9742 1162 175 0,'57'19'145'0,"-57"-19"10"16,0 0-1-16,0 0-95 15,-2 60-32-15,2-60-70 16,0 0-89-16,0 0-14 16,0 0-11-16,0 0 7 15</inkml:trace>
  <inkml:trace contextRef="#ctx0" brushRef="#br0" timeOffset="16438.1731">9626 965 144 0,'0'0'130'0,"0"0"-1"16,0 0 3-16,0 0-87 16,69 21-78-16,-69-21-75 15,56 21-15-15,-56-21-2 16,72-1-5-16</inkml:trace>
  <inkml:trace contextRef="#ctx0" brushRef="#br0" timeOffset="16922.5686">10053 1008 22 0,'0'0'125'0,"0"0"14"16,0 0 3-16,0 0-41 0,-31 62-15 15,31-62-20-15,0 0-13 16,1 59-18-16,-1-59-12 16,0 0-13-16,0 0-7 15,-5 60-5-15,5-60 0 16,0 0-3-16,0 0 0 15,0 0-2-15,0 0-2 16,0 0 3-16,0 0-1 16,46-72 5-16,-46 72-1 15,0 0 7-15,0 0 5 16,59-37 6-16,-59 37 5 16,0 0 1-16,34 57 4 15,-34-57-7-15,24 56 4 0,-24-56-11 16,0 0-2-1,39 56-15-15,-39-56-54 0,0 0-105 16,55-25 1-16,-55 25-3 16,34-60 3-16</inkml:trace>
  <inkml:trace contextRef="#ctx0" brushRef="#br0" timeOffset="18203.874">8011 984 35 0,'0'0'119'15,"0"0"7"-15,-54-59 4 16,54 59-46-16,-55-15-12 15,55 15-25-15,0 0-11 16,-71-4-10-16,71 4-6 16,-56 6-7-16,56-6-2 15,-53 9-2-15,53-9-1 16,0 0-1-16,-54 25-6 16,54-25 4-16,0 0-2 15,0 0 5-15,18 60-3 0,-18-60 4 16,0 0-6-16,85 68 7 15,-85-68 4-15,64 51-3 16,-64-51-3-16,0 0-1 16,64 60-3-16,-64-60-5 15,0 0 5-15,0 0-4 16,0 0-3-16,-32 59-4 16,32-59 7-16,0 0-3 15,-70-8 1-15,70 8 5 16,0 0-4-16,0 0 0 15,-54-70 1-15,54 70 6 16,17-55-6-16,-17 55 1 16,49-62-4-16,-49 62 0 15,66-51-13-15,-66 51-63 0,63-44-79 16,-63 44-6-16,58-20 5 16,-58 20-4-16</inkml:trace>
  <inkml:trace contextRef="#ctx0" brushRef="#br0" timeOffset="18719.5189">8428 1051 107 0,'0'0'128'0,"0"0"-2"16,13 56 8-16,-13-56-68 15,0 0-36-15,15 53-73 16,-15-53-81-16,0 0-5 16,0 0-5-16,0 0 6 15</inkml:trace>
  <inkml:trace contextRef="#ctx0" brushRef="#br0" timeOffset="18875.7743">8378 904 261 0,'0'0'165'16,"0"0"1"-16,0 0-39 16,0 0-76-16,4 55-35 15,-4-55-94-15,0 0-62 16,0 0-8-16,62 13-8 15,-62-13 2-15</inkml:trace>
  <inkml:trace contextRef="#ctx0" brushRef="#br0" timeOffset="19250.7943">8614 909 237 0,'0'0'156'16,"0"0"4"-16,0 0-31 0,-28 57-61 15,28-57-28-15,0 0-6 16,0 0-17-16,40 62-4 16,-40-62 1-16,0 0-4 15,63 19 3-15,-63-19-7 16,0 0-6-16,0 0-43 16,-4 52-78-16,4-52-41 15,-70 48-2-15,70-48 1 16</inkml:trace>
</inkml:ink>
</file>

<file path=ppt/ink/ink25.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43:16.032"/>
    </inkml:context>
    <inkml:brush xml:id="br0">
      <inkml:brushProperty name="width" value="0.05292" units="cm"/>
      <inkml:brushProperty name="height" value="0.05292" units="cm"/>
      <inkml:brushProperty name="color" value="#0070C0"/>
    </inkml:brush>
  </inkml:definitions>
  <inkml:trace contextRef="#ctx0" brushRef="#br0">18925 4750 2 0,'-22'-4'114'0,"21"22"-4"16,-13-10-31-16,-5-5-18 15,7 9-6-15,-10-16-16 16,22 4-6-16,-32 0-8 16,20 3-3-16,-7-11-4 15,4 6-1-15,-3-10 0 16,5 4-2-16,-6-10 0 15,6 3-2-15,-6-10-2 16,6 0-2-16,-2-5 0 16,1 1-6-16,1-7 5 15,3 7-3-15,-1-4 4 0,7 7-1 16,0-4 5 0,9 10-2-16,1-9 3 0,10 11 0 15,-3-6-2-15,13 4-2 16,-1-5 1-16,12 5-4 15,-3-1 2-15,10 4-2 16,-2 2 3-16,7 7-3 16,-3 4 2-16,4 9 2 15,-8 5-2-15,4 8 6 16,-12 5-7-16,1 11 4 16,-14 4-7-16,-7 13 3 15,-15 0-4-15,-7 8 0 16,-13 0-5-16,-9-2-3 15,-2 0-13-15,-14-21-20 0,22 5-114 16,-17-20-22-16,4-13 2 16,1-14-4-16</inkml:trace>
  <inkml:trace contextRef="#ctx0" brushRef="#br0" timeOffset="3656.4159">19134 4789 1 0,'-1'-17'97'15,"32"34"-5"-15,-31-17-37 16,29 28-20-16,0 3-9 16,-1-1-5-16,14 14-7 15,-2-2 0-15,15 10-5 16,-7 2-1-16,11 0-3 15,-6 6-2-15,5-3 4 16,1 4 0-16,-2 1 8 16,2-5-2-16,-1 5 7 0,0-8 3 15,2 11-2-15,-6-15 0 16,6 10-6-16,-13-11 1 16,7 6-7-16,-13-1 1 15,6 3-6-15,-8-2-5 16,2-5 3-16,-5-1-2 15,5-4 7-15,0-7-3 16,7-1 5-16,0-13-1 16,8 0 2-16,4-12 0 15,5 4-2-15,2-10 2 16,7 6-1-16,-3-7-1 16,5 3-1-16,-7-2-2 15,5 3 1-15,-6-5 0 16,6 4 3-16,-1-6-2 0,4 4-1 15,-3-4 0-15,3 5 1 16,-4-3 0-16,0 4 1 16,-6-1-1-16,2 3-1 15,-13 2-1-15,2 4 3 16,-5-3-2-16,1 3 1 16,-1-3-3-16,2 4 4 15,-2-2-4-15,-2 2 3 16,-2-6-2-16,0-2 0 15,-7 0-2-15,0-1 0 16,-10-2 2-16,-2-5-21 16,3 17-76-16,-12-12-70 0,-7-5 10 15,-14-1-10-15,14 0 11 16</inkml:trace>
  <inkml:trace contextRef="#ctx0" brushRef="#br0" timeOffset="4297.0609">22356 6241 34 0,'-10'-16'121'0,"21"28"-2"16,-22-19 4-16,11 7-71 15,0 19-16-15,0-19-10 16,-6 33-4-16,1-17-5 16,13 13 6-16,-8-11-4 15,14 13 5-15,-6-15-3 16,16 13 3-16,-9-15-5 16,16 10 3-16,-10-11-2 15,16 9 0-15,-14-11-1 16,12 12-4-16,-12-12 6 0,3 7-7 15,-12-9 8-15,1 7-11 16,-14-1 6-16,-5 6-11 16,-17 1 5-16,-12 10-9 15,-13 13-20-15,-17-16-46 16,10 22-105-16,-13-5-1 16,0-9-2-16,3-12 3 15</inkml:trace>
  <inkml:trace contextRef="#ctx0" brushRef="#br0" timeOffset="5531.4716">22956 6410 1 0,'-17'11'58'15,"19"30"41"-15,-26-25-2 16,24 14-60-16,-13 3-24 0,-1-10-29 16,5 8-69-16,-12-32-18 15,26 17 3-15,-20-33 100 16</inkml:trace>
  <inkml:trace contextRef="#ctx0" brushRef="#br0" timeOffset="5797.1054">22939 6393 1 0,'19'12'88'15,"-19"-12"37"-15,21-9-23 16,-2 18-19-16,-19-9-12 16,34 4-5-16,-34-4-11 15,33 17-6-15,-33-17-10 16,22 38-9-16,-23-14 1 15,6 20-12-15,-16-4 1 0,1 11-10 16,-11 1 2-16,2 9-6 16,-9-3-2-16,0-6-17 15,12 12-61-15,-10-23-84 16,6-10-3-16,4-5 0 16,6-19-2-16</inkml:trace>
  <inkml:trace contextRef="#ctx0" brushRef="#br0" timeOffset="13375.5458">22690 6758 93 0,'-15'-1'96'15,"15"1"-3"-15,0 0-7 16,-17-11-4-16,17 11-8 16,0 0-6-16,0 0-7 15,-16-18-10-15,16 18-8 0,0 0-8 16,13 2-6-16,-13-2-6 16,0 0-5-16,15 2-4 15,-1 2-2-15,-2-7-1 16,12 2-5-16,-3-2-3 15,3-5-17-15,15 5-156 16,-16-4 0-16,-4-4-6 16,-19 11 2-16</inkml:trace>
  <inkml:trace contextRef="#ctx0" brushRef="#br0" timeOffset="14422.4592">23181 6625 178 0,'15'-4'151'16,"8"9"6"-16,-4-4-5 15,-19-1-96-15,34 3-21 16,-20-6-12-16,14 10-11 16,-8-5-6-16,1 2-6 15,-3 2-13-15,-18-6-21 0,35 6-74 16,-35-6-46-16,0 0-7 16,14 2 5-16</inkml:trace>
  <inkml:trace contextRef="#ctx0" brushRef="#br0" timeOffset="14625.5977">23288 6572 254 0,'-4'22'162'16,"0"1"3"-16,1-4-43 15,14 25-64-15,-22-19-21 16,19 8-28-16,3 10-56 15,-14-18-110-15,12-12-9 0,3-4 1 16,1-11-2-16</inkml:trace>
  <inkml:trace contextRef="#ctx0" brushRef="#br0" timeOffset="15234.9954">23688 6597 150 0,'12'-7'150'16,"-12"-14"-2"-16,8 6-3 15,3 2-90-15,-18-19-20 16,15 13-11-16,-12-10-13 16,5 7 0-16,-9-3-3 15,5 7 2-15,-12 0 2 16,4 9-3-16,-6 0-4 16,-1 9 0-16,-3 3-2 15,-2 5-1-15,1 2-1 16,1 6 0-16,1 0-2 0,2 1 3 15,2 2-2 1,4-1 1-16,3 2 4 0,5 1-8 16,4 0 9-16,4 2-6 15,5-1 9-15,7 9-7 16,0-1 7-16,6 5-4 16,-2-4 1-16,2 5 3 15,-5-3-5-15,3 0 2 16,-9 0-4-16,-6-2 1 15,-5-4-3-15,-5-3 2 16,-8-5-3-16,-5-6 1 16,-3-8 2-16,0-3 2 15,-3-13 0-15,5-1-1 0,-1-13 4 16,7-3-2-16,5-6 2 16,8-2-2-16,4-2 0 15,8-1-7-15,7 5-6 16,-3-18-49-16,15 14-111 15,-1 4-5-15,3 2 1 16,1 3-3-16</inkml:trace>
  <inkml:trace contextRef="#ctx0" brushRef="#br0" timeOffset="15656.8945">23853 6533 172 0,'0'0'160'0,"0"0"6"0,0 0-2 16,1 21-57-16,-7-35-61 15,31 23-11-15,-12-11-19 16,9 2-9-16,2 3-3 16,-1-4-19-16,10 20-37 15,-33-19-108-15,26 6-8 16,-12-2-3-16,-14-4-2 16</inkml:trace>
  <inkml:trace contextRef="#ctx0" brushRef="#br0" timeOffset="15891.2769">23852 6753 236 0,'0'0'169'16,"0"0"4"-16,18 5-16 15,-15-25-89 1,36 26-25-16,-12-14-25 0,8 4-21 15,8 13-25-15,-16-21-55 16,11 16-89-16,-6 1 3 16,-2-1-5-16,-7 4 5 15</inkml:trace>
  <inkml:trace contextRef="#ctx0" brushRef="#br0" timeOffset="16266.2866">24548 6377 212 0,'0'0'174'15,"0"0"-5"-15,-4 15 8 16,-13-14-96-16,27 44-32 15,-22-13-17-15,11 23-25 16,4 29-72-16,-3-8-107 16,-4 9 1-16,-4 0-9 15,-4 1 5-15</inkml:trace>
  <inkml:trace contextRef="#ctx0" brushRef="#br0" timeOffset="189085.878">17230 3789 49 0,'0'0'124'15,"0"0"5"-15,0 0 2 16,-9 15-49-16,-11-18-25 16,15 31-15-16,-15-15-11 15,12 24-3-15,-12-14-7 16,10 12-2-16,-6-9-8 15,5 1-3-15,2-5-8 16,0-8-5-16,6 1-10 16,3-15-10-16,0 0-14 15,1-18-11-15,19 17-1 16,-17-28 0-16,18 20 4 16,-14-26 4-16,12 19 14 15,-8-15 11-15,1 10 23 16,1 5 15-16,-9-3 11 0,9 18 8 15,-13-14 9-15,15 34 3 16,-15-19 1-16,11 37-1 16,-16-21-8-16,16 31-2 15,-19-14-11-15,12 19-5 16,-13-6-7-16,5 2-13 16,-6-4-3-16,0-7-14 15,6 2-8-15,-11-23-34 16,26 7-86-16,-11-23-19 15,0 0-3-15,0 0 3 16</inkml:trace>
  <inkml:trace contextRef="#ctx0" brushRef="#br0" timeOffset="189351.5196">17334 3914 223 0,'0'0'157'0,"0"0"3"0,0 0-6 16,24 6-90-16,-24-6-27 15,19-2-18-15,1 3-24 0,-4-14-38 16,26 14-102-16,-15-9-12 15,3-1 0-15,2 0-2 16</inkml:trace>
  <inkml:trace contextRef="#ctx0" brushRef="#br0" timeOffset="189851.5343">17794 3701 175 0,'0'0'145'0,"0"-27"1"16,0 1-25-16,0 26-51 15,-1-39-23-15,1 39-21 0,1-33-8 16,-1 20-8-16,-5-2-2 16,5 15-4-16,-16-18 0 15,16 18-3-15,-21-7-1 16,6 6 1-16,2 6-3 15,-1 1 0-15,0 2 0 16,3 3 1-16,1 3 0 16,2 2 1-16,6 2 2 15,3 7 4-15,3 3 1 16,8 9 5-16,0-3-5 16,9 7 4-16,-5-1-4 15,9 6 3-15,-6-3-8 16,0-1 0-16,-3-5-7 15,-6-5 4-15,-4-4-3 0,-6-7 4 16,-6-5-3-16,6-16 3 16,-23 8 1-16,8-15 3 15,1-14 1-15,0-8-3 16,4-8 3-16,5-4-5 16,2-6 4-16,7 0-6 15,5 4-2-15,2-3-17 16,16 37-55-16,-6-14-83 15,2 10-1-15,-1 7-3 16,-2 8-1-16</inkml:trace>
  <inkml:trace contextRef="#ctx0" brushRef="#br0" timeOffset="190460.9339">17194 4553 116 0,'0'0'147'0,"-14"-15"3"16,14 15 0-16,-28-29-60 15,28 29-31-15,-12-7-19 16,12 7-12-16,0 0-7 16,0 0-5-16,0 0-3 15,21-1-3-15,-21 1-3 16,27-1 0-16,-11-1-2 16,2 1-5-16,3 1-6 0,-5-7-18 15,10 31-46-15,-26-24-91 16,23 17 0-16,-23-17-3 15,10 28 1-15</inkml:trace>
  <inkml:trace contextRef="#ctx0" brushRef="#br0" timeOffset="190664.0752">17182 4694 257 0,'-10'-14'162'0,"10"14"6"16,0 0-7-16,29 2-89 16,-29-2-37-16,21-4-23 15,3 11-28-15,-6-18-41 0,23 14-105 16,-12-6-6-16,4 6 2 16,-1 1-1-16</inkml:trace>
  <inkml:trace contextRef="#ctx0" brushRef="#br0" timeOffset="190992.2421">17600 4629 277 0,'3'-13'169'16,"-3"13"-3"-16,9-13 0 15,-21-10-92-15,33 35-41 16,-21-12-26-16,24 3-14 15,-2 9-24-15,-11-27-46 16,23 21-89-16,-15-1-3 16,2-1 0-16,-4-4 0 15</inkml:trace>
  <inkml:trace contextRef="#ctx0" brushRef="#br0" timeOffset="191164.0917">17893 4434 223 0,'16'18'167'16,"-9"20"2"-16,-4 14-6 16,12 29-81-16,-21-2-72 15,6 18-152-15,3-5-20 16,1 0-6-16,-3-12-4 16</inkml:trace>
</inkml:ink>
</file>

<file path=ppt/ink/ink26.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8:51:01.660"/>
    </inkml:context>
    <inkml:brush xml:id="br0">
      <inkml:brushProperty name="width" value="0.05292" units="cm"/>
      <inkml:brushProperty name="height" value="0.05292" units="cm"/>
      <inkml:brushProperty name="color" value="#00B050"/>
    </inkml:brush>
  </inkml:definitions>
  <inkml:trace contextRef="#ctx0" brushRef="#br0">8658 4722 10 0,'-12'-12'114'16,"12"12"-2"-16,0 0-25 15,0 0-12-15,0 0-4 16,-17-5-15-16,17 5-6 0,-18 1-7 16,18-1-4-16,-21 1-6 15,10 6-7-15,-11-14-5 16,7 15-5-16,-9-14-5 16,4 6-4-16,-6-7-1 15,3 3-3-15,-2-5-2 16,3-4-3-16,0-5 3 15,2-5-4-15,0-1 5 16,7-4-3-16,1-5 4 16,3-1-3-16,1-2 3 15,3 3-3-15,2 0 2 16,0 2-1-16,3-2 1 16,3 1-3-16,0-1 4 0,1 2 1 15,1-4-7-15,1 3 10 16,2-3-7-16,3 0 6 15,-2 1-4-15,4 6 7 16,-4-1-7-16,5 4 3 16,-4 1 2-16,5 6-4 15,-2 0 3-15,1 6-4 16,5 5 0-16,2 1-1 16,3 6 0-16,2 3-1 15,4 5-1-15,5 4 2 16,0 6-4-16,5 6 6 15,0 0-5-15,3 4 4 16,-1 2 3-16,0 8-3 16,-6-2 6-16,-3 8-3 15,-11-3 5-15,-4 4-6 0,-12 2 7 16,-9 13-4-16,-10 0-3 16,-7 6 3-16,-10-1-7 15,-2-2 3-15,-2-3-5 16,-2-6 2-16,2-7-8 15,-3-23-21-15,21 7-100 16,-13-33-45-16,8-8 5 16,-1-19-8-16</inkml:trace>
  <inkml:trace contextRef="#ctx0" brushRef="#br0" timeOffset="1500.065">8601 4858 69 0,'0'0'106'0,"8"-16"-31"15,-8 16-13-15,-20-9-10 16,20 9-7-16,-20-5-17 16,20 5-2-16,0 0-7 15,0 0 3-15,-14 16-2 16,14-2-2-16,0-14 2 16,-4 32-6-16,-1-12 3 0,3 9-11 15,0 0 6-15,0 8-8 16,0 0-1-16,2 6-1 15,-2 4-2-15,4 5 3 16,-4 2-3-16,5 4 5 16,-3 0-3-16,3 3 7 15,-5-3-3-15,6 3 7 16,-6-8 2-16,6 4-5 16,-8-12 9-16,8 7-7 15,-8-13 5-15,4 12-8 16,-6-8 4-16,5 9-8 15,-6 0-1-15,3 6 3 16,-2 0-6-16,3 4 3 16,-3 4-4-16,4 3 5 0,-2-1 0 15,3 3-2-15,-3-9 1 16,5-4-2-16,-2-5 2 16,1-4-2-16,0-10 4 15,-1-8-7-15,-1-5-4 16,2-26-6-16,3 29-34 15,-3-29-99-15,-14-12-14 16,12-1 1-16,-6-6-5 16</inkml:trace>
  <inkml:trace contextRef="#ctx0" brushRef="#br0" timeOffset="1765.698">8349 6581 122 0,'2'14'153'16,"8"13"5"-16,1-1 0 16,-11-26-68-16,38 45-27 15,-38-45-12-15,34 24-15 16,-17-30-12-16,14-1-6 15,-6-27-9-15,4-3-3 16,-2-3-22-16,-6-14-34 16,19 22-116-16,-22 5-3 0,1 14 0 15,-19 13-2 1</inkml:trace>
  <inkml:trace contextRef="#ctx0" brushRef="#br0" timeOffset="4593.9452">8629 7380 83 0,'13'8'123'16,"-13"-8"-30"-16,0 0-12 15,0 0-8-15,-16-13-15 16,16 13-19-16,-13 5-6 16,9 8-13-16,-8-6-4 15,5 9-8-15,-2-2 1 16,1 9-3-16,0-2-2 0,2 3 2 16,-2-3-2-16,5 1 3 15,-3-2-1-15,6 3 2 16,-4-7 0-16,4 4 1 15,-4-3-1-15,5 3 1 16,-2-5-3-16,3 4 2 16,-2-4-1-16,3 3-2 15,-3-1-1-15,3 0 0 16,-3 1-2-16,4 3 1 16,-3 3-2-16,0 5 1 15,2 1-4-15,-2 3 5 16,2 2 0-16,-2 3-4 15,0-2 8-15,2 2-6 16,-3-4 5-16,3 1-3 0,-3-3 6 16,2 2-5-16,-2-2 1 15,4 4 4-15,-4-3-5 16,3 2 5-16,-4 1-3 16,3 2 3-16,-2-1-5 15,3 0 4-15,-6-2-3 16,7 3 2-16,-4-3-3 15,3 3 1-15,-2-5-2 16,2 0 0-16,-3 0-2 16,0 2 2-16,0-4-2 15,2 0-1-15,-2-1 4 16,-2-5-7-16,2-2 9 16,0-3-12-16,2 2 0 15,-2-22-26-15,11 33-50 0,-11-33-82 16,0 0-6-16,11 12 6 15,-11-12-8-15</inkml:trace>
  <inkml:trace contextRef="#ctx0" brushRef="#br0" timeOffset="5078.3345">8490 8760 152 0,'-13'0'150'0,"17"13"2"0,8 20-48 16,-12-33-14-16,17 41-17 15,-13-29-20-15,22 23-12 16,-14-23-2-16,15 7-15 16,-13-23-7-16,6-8-4 15,-8-19-9-15,2-10-2 16,1-11-14-16,-9-26-46 16,13 11-116-16,-5-5 1 15,1 9-2-15,-2 3-1 16</inkml:trace>
  <inkml:trace contextRef="#ctx0" brushRef="#br0" timeOffset="12875.5425">8192 7012 115 0,'14'-4'143'16,"-14"4"8"-16,18-14 1 15,-7 27-71-15,-18-30-18 16,31 34-12-16,-24-17-11 16,18 7-9-16,-18-7-9 15,25 9-5-15,-12-8-4 16,6 2-8-16,-2 1-8 15,0-7-11-15,11 22-41 16,-28-19-93-16,25 5-15 16,-5 4-5-16,-1 6 1 15</inkml:trace>
  <inkml:trace contextRef="#ctx0" brushRef="#br0" timeOffset="13516.1886">8789 6943 95 0,'12'-4'143'0,"-12"-11"7"15,0 15-1-15,13-6-69 16,-34-22-16-16,21 28-15 15,-14-23-15-15,14 23-10 0,-17-24-6 16,17 24-6-16,-23-20-1 16,23 20-4-16,-25-11-1 15,11 10-4-15,1 2 0 16,-1 3-1-16,-1 7-4 16,4 2 4-16,-2 6-3 15,2-3 3-15,1 2-4 16,2 2 4-16,0-4-2 15,1-3 1-15,1-1 2 16,6-12-2-16,-4 16 0 16,4-16 0-16,0 18-1 15,0-18 0-15,9 16-1 16,0-2 3-16,3-7-2 0,3 8 1 16,0-2 1-16,5 0 0 15,-1 2 3-15,2 1 1 16,0 0-3-16,-1 2 4 15,-9 1 0-15,4 2 0 16,-10-2-4-16,-3 4 3 16,-5-2-6-16,-5 3 6 15,-4-5-4-15,-4 1 1 16,-2-10-4-16,-2 0 3 16,-1-14 1-16,3-4 0 15,2-12 1-15,5-9-5 16,5-6 5-16,4-7-3 15,8 1 1-15,4-11-6 16,9 11-8-16,-6-22-55 0,16 23-98 16,-2-4-3-16,4 1 0 15,-1 3-2-15</inkml:trace>
  <inkml:trace contextRef="#ctx0" brushRef="#br0" timeOffset="15938.1601">7768 4632 1 0,'5'23'26'0,"-27"-34"70"15,22 11-40-15,-22 9-4 16,-4-9-2-16,4 8 0 15,-7-13-9-15,5 5-3 16,-5-12-7-16,8 5-7 16,-2-13-7-16,3 1-8 15,3-13-2-15,2-3-5 0,5-8 5 16,-1 4-2-16,5-11 6 16,2 8 3-16,-2-8 3 15,6 11 1-15,-5-4 1 16,12 9 3-16,-10-3-8 15,12 12 9-15,-7-4-7 16,11 12 0-16,-5-4-8 16,14 10 5-16,-6 1-6 15,14 8 5-15,-1 1 0 16,11 10-7-16,-1-2 4 16,10 7 4-16,-3-2-1 0,7 11-3 15,-8-7 12 1,1 11-8-16,-16-4 6 0,-2 9-2 15,-19 3-2-15,-9 12-8 16,-17 3 6-16,-11 7-6 16,-11 8-15-16,-10-10-17 15,13 25-63-15,-18-26-81 16,7-10 0-16,1-10-3 16,6-17 0-16</inkml:trace>
  <inkml:trace contextRef="#ctx0" brushRef="#br0" timeOffset="17485.0929">7561 4658 73 0,'0'0'69'15,"0"0"-5"-15,0 0 0 16,-9-15-12-16,9 15-3 15,0 0-12-15,0 0-6 0,0 0-7 16,0 0-3-16,0 0-6 16,-7 22-3-16,5-10-4 15,2 12 2-15,-3-2-4 16,4 9 4-16,-3 3 1 16,4 11-7-16,-2-3 5 15,4 11-4-15,-4-2 4 16,3 3-4-16,-3 1 6 15,3 5-5-15,-5-2-2 16,4 4 7-16,-5-5-6 16,4 4 7-16,-5-3-7 15,4 5 7-15,-2-5 0 16,2 7-3-16,-6-10 6 16,4 10-5-16,-3-7 3 15,2 8-4-15,-5-3 4 0,3 5-4 16,-2-7-4-16,3 5 5 15,-1-5-7-15,0 0 5 16,1-5-4-16,0 1 3 16,0-6-2-16,2-1-1 15,-1-9 3-15,3-2-5 16,-2-10 5-16,2-3-6 16,0-4 3-16,0-22-8 15,3 11-5-15,-8-28-26 16,22 19-74-16,-16-20-49 15,-2 0 1-15,1-2-4 16</inkml:trace>
  <inkml:trace contextRef="#ctx0" brushRef="#br0" timeOffset="17781.9841">7365 6476 106 0,'4'14'152'0,"8"5"2"16,1 1 3-16,-13-20-76 0,31 43-12 15,-31-43-14 1,41 27-14-16,-25-35-16 0,16 2-5 15,-7-25-13-15,2-10 1 16,1-6-21-16,-8-26-53 16,8 17-103-16,-7-2 1 15,0 7 2-15,-7 11-6 16</inkml:trace>
  <inkml:trace contextRef="#ctx0" brushRef="#br0" timeOffset="18641.3943">7049 6932 111 0,'5'15'147'0,"9"7"-1"16,-4-7 2-16,-10-15-78 15,30 24-14-15,-30-24-19 16,35 4-14-16,-15-12-11 16,3-2-10-16,2-1-7 15,-10-9-14-15,13 19-23 16,-24-27-28-16,24 29-18 0,-32-26-7 15,25 27 2-15,-29-26 5 16,20 24 17-16,-23-19 23 16,11 19 37-16,-5-14 38 15,-8 3 35-15,13 11 17 16,-23 3 10-16,27 26 5 16,-27-25-6-16,29 42-11 15,-27-23-16-15,26 35-12 16,-20-18-24-16,16 14-8 15,-6-1-23-15,-3-20-51 16,14 3-94-16,-4-7-11 0,-2-13 6 16,0-16-7-1</inkml:trace>
  <inkml:trace contextRef="#ctx0" brushRef="#br0" timeOffset="19110.1641">7665 6843 47 0,'7'-28'129'0,"10"16"5"16,-18-9 3-16,-11-3-73 16,12 24-13-16,-16-24-7 15,16 24-12-15,-30-10-8 0,15 12-8 16,-7-7-3-16,2 10-6 15,0-5-3-15,2 4 0 16,1 3-2-16,2 4 2 16,15-11-1-16,-14 23 4 15,11-7 0 1,10 8 3-16,2 0 2 0,11 10 2 16,-3-3 1-16,10 8 0 15,-4-2-4-15,6 8 1 16,-5-1-7-16,-3 2 0 15,-6-2-9-15,-5-6 1 16,-4 1-2-16,-10-9 0 0,-2-7-3 16,-9-13 4-16,-2-10 0 15,-4-14 2-15,4-10 6 16,0-5 1-16,2-13-2 16,7-5 2-16,6-4 3 15,7 0-6-15,7 2-10 16,-3 0-141-16,12-1-9 15,6 9-6-15,-8 0 0 16</inkml:trace>
  <inkml:trace contextRef="#ctx0" brushRef="#br0" timeOffset="22219.661">7487 7396 1 0,'15'12'81'16,"-28"-25"23"-16,13 13-46 16,0 0-5-16,0 0-2 15,0 0-4-15,0 0-8 0,-8 13-11 16,8-13-3-16,-3 20-8 15,1-7-3-15,4 11-4 16,-3 2 1-16,6 7-3 16,-5 2 1-16,8 8 4 15,-5 2-6-15,5 7 4 16,-6-1-6-16,7 6 2 16,-3-2-4-16,0 3 0 15,2-4-1-15,0 3-5 16,-3-5 5-16,3-5-5 15,-4 0 6-15,3-3-4 16,-3-5 1-16,1 2-1 0,-2-3-1 16,-1-5 5-16,-2 3-4 15,4-4 3-15,-4 1-2 16,2-3 2-16,-1 2-5 16,-1-2 5-16,1-2-2 15,-1 5 3-15,2-2-3 16,-1 2 4-16,-1-5 3 15,4 3-1-15,-3-4 5 16,3 2-6-16,-4-9 9 16,5 0-4-16,-5-20 7 15,4 26-7-15,-4-26-1 16,3 20-6-16,-3-20 2 16,3 18-5-16,-1-6-11 15,-2-12-51-15,0 0-87 16,3 19 1-16,-3-19-3 0,0 0 7 15</inkml:trace>
  <inkml:trace contextRef="#ctx0" brushRef="#br0" timeOffset="22547.8063">7454 8732 65 0,'20'32'142'16,"-8"-10"2"-16,9 10 4 15,-5 11-62-15,-16-43-14 16,42 47-11-16,-42-47-13 15,24 11-13-15,-16-31-12 16,10 5 2-16,-10-16-11 16,7-4-6-16,-4-1-15 15,-1-19-32-15,21 23-107 16,-14-9-22-16,1 16 1 16,-3-4-2-16</inkml:trace>
  <inkml:trace contextRef="#ctx0" brushRef="#br0" timeOffset="23422.8389">7710 9678 54 0,'-32'-9'55'0,"14"2"-7"16,-8-10-4-16,1-4-6 15,0-6-2-15,-2-8-3 16,7-1 3 0,-5-9 5-16,11 4 3 0,-8-15-3 15,16 14-2-15,-11-16-1 16,20 18-1-16,-15-14 1 15,22 21-5-15,-14-19 2 16,20 25-7-16,-12-12 0 16,17 17-6-16,-9-5 0 15,16 14-7-15,-4-2 1 16,10 14-4-16,0 2-3 16,6 10-2-16,-1 5 1 0,3 12 2 15,-7-1-4-15,0 9 3 16,-8 0-5-16,-6 10 2 15,-13 0-1 1,-7 9 2-16,-9-2-9 0,-8 0 2 16,-6-2-9-16,-9-6-5 15,8 12-38-15,-25-40-94 16,18 0-24-16,-2-18-2 16,5-12 4-16</inkml:trace>
  <inkml:trace contextRef="#ctx0" brushRef="#br0" timeOffset="24516.6388">8600 9525 89 0,'0'0'135'15,"0"0"0"-15,-7 14-39 16,-9-20-24-16,12 23-9 16,-14-18-19-16,10 16-10 15,-15-13-10-15,9 12-9 16,-8-11-2-16,3 6-3 16,-6-6-2-16,4 1-3 15,-4-7 0-15,3 2-2 16,-3-7-1-16,2-1 2 15,1-5-3-15,-1-1-1 0,2-7 1 16,0 0-2 0,4-5 3-16,1-4-2 0,3-1 5 15,5-4-3-15,2-2 4 16,6 6-1-16,1-5 3 16,8 7-1-16,-2-6 4 15,7 7-2-15,-2 0 2 16,9 6-2-16,-1-1 1 15,6 6-2-15,2-1 0 16,6 10-1-16,3 2 0 16,8 11-2-16,0 4-1 15,5 7-1-15,-1 7 0 16,-2 6 2-16,-2 11-2 16,-6 3 1-16,-8 5-3 15,-10 4 4-15,-12 3-5 0,-9 3 4 16,-12-3-2-1,-9 4-4-15,-7-10-1 0,-9-10-14 16,8 7-38-16,-21-23-113 16,13-17 1-16,-5-18-8 15,4-13 2-15</inkml:trace>
</inkml:ink>
</file>

<file path=ppt/ink/ink27.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9:04:19.919"/>
    </inkml:context>
    <inkml:brush xml:id="br0">
      <inkml:brushProperty name="width" value="0.05292" units="cm"/>
      <inkml:brushProperty name="height" value="0.05292" units="cm"/>
      <inkml:brushProperty name="color" value="#FF0000"/>
    </inkml:brush>
  </inkml:definitions>
  <inkml:trace contextRef="#ctx0" brushRef="#br0">5555 9742 105 0,'-15'-6'112'0,"15"6"1"16,0 0-55-16,-23 7-24 15,23-7-10-15,-16 5-7 16,16-5-3-16,-11 6 6 15,11-6 1-15,0 0 6 16,-2 18-4-16,2-18 4 16,8 15-4-16,-8-15 1 15,25 23-2-15,-12-12-2 16,15 10-3-16,-3-5-2 16,13 11-1-16,-2-8-3 15,10 9 0-15,-4-1-3 16,8 4 2-16,-2 0-4 0,3 2 2 15,-5-1-1-15,7 3 2 16,-7 1-4-16,3 0 3 16,-3-3-2-16,4 5 0 15,-1-7-1-15,3 3 2 16,1-5-5-16,3 4 5 16,-1-1 1-16,3 2-5 15,-3-3 4-15,2 1-3 16,-4-2 3-16,-1 6-5 15,-4-4 6-15,-1 3-8 16,-3 1 0-16,-1 1 3 16,-2-3-2-16,1 7 3 15,-1-1-3-15,4 0 3 16,-3 0-3-16,4-5 4 0,0-6-1 16,4-1 2-16,-2-4-3 15,-1-3 2-15,-2-8-3 16,-3 2 3-16,-6-7-4 15,-9-3-3-15,-2 4-8 16,-25-9-35-16,23 2-126 16,-23-2-7-16,0 0 5 15,-29-20-9-15</inkml:trace>
  <inkml:trace contextRef="#ctx0" brushRef="#br0" timeOffset="734.4168">7449 10725 48 0,'0'0'135'0,"-20"-14"2"15,20 14 5-15,0 12-68 16,-17-18-19-16,20 23-13 15,-18-12-11-15,19 20-4 16,-10-2-4-16,22 18-2 16,-11-3-3-16,20 17 4 15,-8-12-3-15,13 10 4 0,-9-15-5 16,10 9 2-16,-14-18-4 16,1 4 3-1,-15-12-7-15,-8 0 1 0,-23-1 1 16,-17 5-10-16,-14 6-3 15,-16-2-15-15,-3 22-28 16,-27-17-106-16,8 12-26 16,-4 0-6-16,6 2 0 15</inkml:trace>
  <inkml:trace contextRef="#ctx0" brushRef="#br0" timeOffset="4109.5646">7949 11081 62 0,'0'0'54'15,"0"-16"-5"-15,0 16 4 16,0-20-8-16,0 20 0 16,8-29-8-16,-1 16-1 15,-1-10-5-15,4 7-3 0,-2-12-1 16,5 7-3-16,-2-9 1 16,9 7-1-16,-9-12 2 15,11 13-2-15,-8-17 3 16,11 14-7-16,-8-12 0 15,11 11-5-15,-10-8 1 16,10 10-7-16,-10-6 3 16,11 5-2-16,-9-3-9 15,5 5 8-15,-4-6-8 16,3 3 6-16,-3-5-6 16,4 1 7-16,-4-6-4 15,4 3 1-15,-1-3 5 0,5-1-6 16,-4 0 5-16,4 0-5 15,0-2 3-15,0 2-5 16,1 2 1-16,1-2-2 16,-2 0 2-16,1 0-3 15,-1 0 3-15,1 7-4 16,2-5 4-16,1 2-1 16,1-4-5-16,3 3 5 15,0-1-6-15,0 3 6 16,1-5-5-16,-1-1 4 15,-1 1-4-15,-2-1 3 16,-1 1 3-16,-2-3-3 16,0 2 2-16,-2-4-3 15,0 1 3-15,-2 3-2 0,4-3 2 16,-2 4-3-16,-2 3 3 16,2-1-2-16,-2 2 3 15,-1 3-4-15,2 2 4 16,-2 0-1-16,2 3 0 15,-3-3 1-15,5 0-7 16,-2 2 5-16,1-3-6 16,0 4 9-16,1-6-8 15,-1 1 4-15,0-1-4 16,0 1 2-16,-3-6 5 16,1 3-4-16,-2-1 3 15,0-5-4-15,-3 4 4 16,1-4-3-16,0 1 5 15,0-2-5-15,0 5 4 0,1-4-4 16,0 1 4-16,-3 1-3 16,4 0 2-16,-3 2 0 15,-1 2-6-15,1 4 6 16,-4-4-5-16,0 4 5 16,1 0-4-16,-2 2 4 15,0-2-4-15,0 0 2 16,0 1 5-16,1 1-2 15,-3 0 2-15,2 2-2 16,-2 0 2-16,1 1 0 16,-3 0 1-16,5 4-1 15,-4 1 0-15,3 3-2 0,-4-1 3 16,3 5-4-16,-3-2 3 16,0 4-4-16,-13 10 1 15,21-16-4-15,-21 16 3 16,16-9-1-16,-16 9-7 15,0 0-14-15,22 14-49 16,-37-2-94-16,15-12-3 16,-19 13 2-16,2-10-3 15</inkml:trace>
  <inkml:trace contextRef="#ctx0" brushRef="#br0" timeOffset="4656.4506">10069 7880 16 0,'0'0'122'0,"0"0"13"0,0 0-2 16,17-1-49-16,-20-18-24 16,23 19-12-16,-15-20-8 15,21 16-9-15,-11-13-6 16,14 9-6-16,-4-9-3 15,12 7-4-15,-2-9-1 16,5 6-2-16,0-10 3 16,6 7-3-16,-4-5 3 15,4 3-2-15,-6-6 1 16,1 7-2-16,-8-2-3 16,-2 7 0-16,-8 2-1 15,-5 0 0-15,-6 3-1 16,-12 7 2-16,0 0-2 15,8 19 3-15,-17 4 0 0,-3 19 0 16,-9 14-5-16,-6 21 2 16,-8 12-6-16,-10 5-22 15,17 23-138-15,-22-3-8 16,-2-3 0-16,-3-15-3 16</inkml:trace>
  <inkml:trace contextRef="#ctx0" brushRef="#br0" timeOffset="7687.8142">10936 7700 72 0,'0'0'114'16,"17"8"3"-16,-17-8-48 16,0 0-23-16,21 9-6 15,-21-9-5-15,21 10-1 16,-21-10-4-16,23 9 0 16,-23-9-2-16,26 14-3 15,-26-14-3-15,28 23-1 16,-14-16-4-16,10 12-1 15,-6-9-2-15,9 8-2 16,-5-7-3-16,12 6 2 16,-5-8-3-16,8 7 0 0,-4-4-2 15,7 5 2-15,-5-4-3 16,4 5 2-16,-5-2-3 16,3 1 0-16,-6 0-2 15,5 1 4-15,-3-2 2 16,1-1-5-16,-2 2 5 15,2-1-7-15,-1-3 6 16,3 2-8-16,-2-3 8 16,1 1-8-16,2 0 1 15,0 3 1-15,3-4-1 16,-2 2 1-16,2 4-2 16,0-4 2-16,0 5-1 15,-2 2 2-15,0-1-2 0,-1 0-2 16,-1 1 1-16,-3 3 3 15,-2 2-4-15,-2 1 4 16,0-1-4-16,0-2 3 16,-2 5-2-16,-2-3 3 15,0 3-1-15,0-2 0 16,-1-3-1-16,1 1 1 16,-2 0-1-16,1 0 2 15,1-2-3-15,-1 3 3 16,2-6-5-16,-2 2 4 15,2 0-3-15,1-1 1 16,-1-5 0-16,-1 2 0 16,1-3 0-16,-1-2 0 15,-1 4 6-15,-3 2-8 16,6-2 10-16,-4 0-7 0,0 2 5 16,-2 0-7-16,0 1 5 15,-1-1-4-15,-1-5 0 16,0 2 3-16,-3-1-3 15,-1-3 2-15,0 2-1 16,-2 1 3-16,-1-2 0 16,-12-13-1-16,21 27-2 15,-12-13 2-15,1 2-3 16,-3-1 3-16,1-2-1 16,0 0-1-16,-8-13 2 15,15 22-1-15,-7-10-2 0,-8-12 3 16,13 11 1-16,-13-11 0 15,16 9 0-15,-16-9 0 16,15 8-3-16,-15-8 3 16,15 3 1-16,-15-3-2 15,13 2-2-15,-13-2-2 16,0 0-1-16,0 0-6 16,12 7-27-16,-28-20-91 15,16 13-45-15,-5-15 1 16,1-1-3-16</inkml:trace>
  <inkml:trace contextRef="#ctx0" brushRef="#br0" timeOffset="8187.8433">13182 8796 127 0,'11'8'126'0,"-11"-8"5"15,0 0-1-15,19 23-96 16,-19-23-7-16,8 40-3 16,-8-16 7-16,16 17-5 15,-14-8 3-15,17 17 1 16,-15-15-1-16,13 12-1 15,-13-12-3-15,9 4 1 16,-14-15-5-16,2 9 1 16,-13-13-6-16,-2 4-2 15,-18-11-4-15,-9 2-3 0,-20-5-6 16,-10-3-11-16,-5 19-43 16,-26-15-120-16,8-3-1 15,-7 0-2-15,6-1 1 16</inkml:trace>
  <inkml:trace contextRef="#ctx0" brushRef="#br0" timeOffset="10703.5667">9290 9105 1 0,'0'0'86'0,"0"0"33"15,0 0-4-15,-14 4-54 16,7 8-6-16,-11-12-6 16,6 13-8-16,-16-10-10 15,12 13-4-15,-15-11-6 16,10 10-2-16,-10-10-6 0,9 2-1 16,-8-10-1-16,7 2-1 15,-3-10-1-15,5-2-1 16,1-10-1-16,4 1-2 15,2-10 3-15,3-2-3 16,3-5-9-16,3-2 7 16,1-1-4-16,4-4 4 15,0-5 0-15,7 3 5 16,-4-7-2-16,11 6 5 16,-6-8 7-16,13 11-5 15,-6-5 6-15,16 12-4 16,-5 2 2-16,15 16-4 15,-2 9 2-15,16 16-5 16,0 16-2-16,8 16-1 16,0 9-3-16,3 11 2 0,-8 5-2 15,-5 7 0-15,-15-1-1 16,-17 7 1-16,-18-4-5 16,-19-3-5-16,-13 9-13 15,-25-23-51-15,1 16-97 16,-15-9-5-16,-5-9-1 15,1-16-2-15</inkml:trace>
  <inkml:trace contextRef="#ctx0" brushRef="#br0" timeOffset="13531.8067">9216 8183 77 0,'-8'-12'119'0,"8"12"6"0,4 19-49 16,-4-19-20-16,-14 17-6 16,14-17-7-16,-7 29-6 15,7-29-1-15,-5 38-5 16,-4-24-4-16,13 11-1 15,-12-11-5-15,12 8-6 16,-8-8-5-16,5 2-4 16,-1-16-3-16,-1 20-2 15,1-20-1-15,0 13-1 16,0-13-1-16,0 0 0 16,0 0 0-16,10-19-1 15,-6 6-1-15,4-5 0 16,0-3 3-16,0-2-3 0,3-1 5 15,-3 2-2-15,2 1 2 16,-1 2-2-16,-2 3 5 16,-7 16-3-16,10-18 2 15,-10 18-1-15,0 0 0 16,0 0 2-16,0 0-1 16,6 17 3-16,-8-5-2 15,4 4 3-15,-2-4 0 16,2 6 2-16,-4-3-4 15,6 2 3-15,-6-1-2 16,2 0 1-16,0-4-3 16,0-12 0-16,0 17-5 15,0-17 2-15,0 0-2 16,0 0-2-16,16-21-1 16,-9 3-1-16,5-3 3 0,-2 1-4 15,3 2 5-15,-1 1-2 16,0 6 4-16,1 8 0 15,-13 3 2-15,17 19 1 16,-11 6-3-16,-2 1 3 16,-2 6-9-16,1-3-3 15,5 10-27-15,-8-39-72 16,-7 26-53-16,7-26 1 16,0 0-1-16</inkml:trace>
  <inkml:trace contextRef="#ctx0" brushRef="#br0" timeOffset="13844.3168">9500 8244 116 0,'19'37'128'0,"-16"-18"-5"15,19 22-7-15,-12-15-101 16,2 6-60-16,1-3-73 15,-13-29-12-15,5 13 2 16,-13-31 52-16</inkml:trace>
  <inkml:trace contextRef="#ctx0" brushRef="#br0" timeOffset="14000.5772">9455 8154 77 0,'2'24'133'0,"-2"-24"-10"16,19 22-11-16,-19-22-160 0,0 0-51 15,38 8-9-15,-31-25-14 16</inkml:trace>
  <inkml:trace contextRef="#ctx0" brushRef="#br0" timeOffset="14563.0991">9703 8208 192 0,'0'0'147'16,"9"27"8"-16,-9 2-53 15,-17-20-38-15,27 23-15 16,-26-16-18-16,16 10-12 0,-10-6-11 16,2-1-5-16,0-8-3 15,8-11-2-15,-13 8 0 16,13-8-2-16,0-18 0 16,3-3-3-16,7-3 4 15,1-3-1-15,6 1 2 16,-3 2 0-16,5 0 4 15,-1 11 1-15,-3 5 6 16,3 16 3-16,-9 5 2 16,3 16 1-16,-9 2-1 15,3 10 1-15,-6-1-5 16,4-1 0-16,-2-10-6 0,2-10-7 16,9 1-43-16,-13-20-116 15,16-28-4-15,5-4 1 16,-3-14-3-16</inkml:trace>
</inkml:ink>
</file>

<file path=ppt/ink/ink28.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9:05:26.828"/>
    </inkml:context>
    <inkml:brush xml:id="br0">
      <inkml:brushProperty name="width" value="0.05292" units="cm"/>
      <inkml:brushProperty name="height" value="0.05292" units="cm"/>
      <inkml:brushProperty name="color" value="#FF0000"/>
    </inkml:brush>
  </inkml:definitions>
  <inkml:trace contextRef="#ctx0" brushRef="#br0">16767 10561 29 0,'8'18'105'15,"-34"-26"0"-15,26 8-46 16,-15 15-14-16,-12-15 3 16,14 12-4-16,-20-18 2 15,21 14-6-15,-20-16-3 16,19 8-7-16,-15-15-5 0,16 1-6 16,-7-7-9-16,7-3-2 15,0-5-10-15,4-4 7 16,1-5-3-16,3-1 7 15,4-4-3-15,4 3 1 16,-1-6 1-16,9 5 3 16,-4-8 5-16,10 9-3 15,-3-1 2-15,8 8-3 16,-3-3 1-16,9 12-1 16,-2 3 0-16,11 16-3 15,-1 5 0-15,7 19-1 16,1 7-4-16,3 14 2 15,-1 9-3-15,-1 8 2 0,-11 1-5 16,-4 3 2-16,-16 6-5 16,-17-9-18-16,-2 16-42 15,-42-21-71-15,-2 2-28 16,-8-1-4-16,-11-4 4 16</inkml:trace>
  <inkml:trace contextRef="#ctx0" brushRef="#br0" timeOffset="749.9988">16209 11492 177 0,'-3'-17'143'0,"3"17"2"16,4-21-48-16,-19-10-51 15,15 31-3-15,-6-42-6 16,6 23-8-16,-16-12-11 15,7 8 3-15,-10-5-10 16,5 9 3-16,-10-3-9 16,0 8 2-16,-3 2-9 15,-4 7 2-15,5 7 4 16,0 5-7-16,2 5 6 16,4 2-6-16,6 2 7 15,7 4-6-15,8 4 6 0,10 5-4 16,10 3 1-16,9 3 2 15,6 3 1-15,5 1 2 16,1 8-3-16,0-1 2 16,-6-1-4-16,-9-3 1 15,-8-2-5-15,-13-2 1 16,-10-6-2-16,-6-6 4 16,-11-8-1-16,0-9 3 15,-6-12 1-15,4-6 2 16,-1-12 2-16,8-7 0 15,6-4 1-15,8-3-4 16,8-1 2-16,8-1-7 0,7 9-7 16,-2-9-27-1,20 30-51-15,-19-11-77 0,5-5-5 16,-1 7 2-16,-6-1-2 16</inkml:trace>
  <inkml:trace contextRef="#ctx0" brushRef="#br0" timeOffset="1000.0125">16385 11504 154 0,'16'12'161'0,"-16"-12"1"15,28 1 1-15,3 10-89 16,-15-30-21-16,25 18-21 16,-13-12-15-16,10 2-15 15,-4 7-20-15,-14-16-38 16,18 18-82-16,-23-5-25 16,-15 7-3-16,0 0 8 15</inkml:trace>
  <inkml:trace contextRef="#ctx0" brushRef="#br0" timeOffset="1171.8957">16506 11388 217 0,'-6'13'163'15,"-2"5"-1"-15,8-2-54 16,13 33-32-16,-22-14-24 16,22 17-20-16,-10-3-36 15,-2-15-37-15,20 14-71 16,-10-21-52-16,-11-27-2 15,18 11-1-15</inkml:trace>
  <inkml:trace contextRef="#ctx0" brushRef="#br0" timeOffset="1531.2838">16896 11341 274 0,'19'19'157'0,"-14"-2"-3"15,-1 2-52-15,-3 18-70 16,-16-10-17-16,-2 6-14 16,-3 6-11-16,-5-6 4 15,2 0-1-15,0-5 4 16,1-6 1-16,8-3 7 16,0-7 4-16,15 2 11 15,-1-14 1-15,17 5 0 16,-1-7 2-16,18 14-1 15,-4-7-1-15,14 8-3 16,-6-7-2-16,8 3-5 0,-8 3-4 16,-1-2-5-16,-5 1-5 15,-4-7-5-15,-3 2-8 16,-12-8-12-16,12 18-29 16,-29-28-54-16,16 5-56 15,-12 7-5-15,2-24 5 16,-2 9 2-16</inkml:trace>
  <inkml:trace contextRef="#ctx0" brushRef="#br0" timeOffset="1734.4233">17014 11299 183 0,'0'0'169'0,"-19"3"-2"15,15 19 3-15,19 30-85 16,-26-13-29-16,30 42-17 15,-17-6-22-15,12 17-5 16,-3 7-31-16,-11-21-53 16,22 8-99-16,-13-9-1 15,-1-18-3-15,-3-22-3 16</inkml:trace>
  <inkml:trace contextRef="#ctx0" brushRef="#br0" timeOffset="23204.0478">22037 8249 1 0,'-20'-6'72'0,"28"23"42"16,-27-26-2-16,19 9-61 15,0 0-18-15,-22-11 2 16,22 11-5-16,-25-7-6 16,25 7-7-16,-26-13-1 0,26 13 0 15,-25-20-6-15,13 10 1 16,-1-9-4-16,2 2-2 15,2-8-4-15,4-2 7 16,0-2-6-16,5 0 3 16,0-7 0-16,6 3 1 15,2-5 0-15,8 6 4 16,-3-5 5-16,8 8-4 16,-5-4 2-16,9 5-4 15,-5 3 0-15,5 3-2 16,-8 0 0-16,3 7-3 15,-2 1 1-15,2 10 2 16,-3-2 1-16,7 11 2 16,-3 3 4-16,8 21 2 0,-3-5-2 15,7 13 2-15,-5-3-4 16,4 9 3-16,-10-5-6 16,-2 10 2-16,-12-10-9 15,-11-4 0-15,-9 4-1 16,-13-8-11-16,-5 6-2 15,-14-18-24-15,13 22-30 16,-25-27-72-16,14-1-22 16,5-3-2-16,6-15 0 15</inkml:trace>
  <inkml:trace contextRef="#ctx0" brushRef="#br0" timeOffset="23594.694">22833 7618 171 0,'-4'23'159'0,"4"15"3"16,-1 3-1-16,-10-8-110 15,22 23-19-15,-11-9-36 16,-1-10-86-16,2-8-60 16,8-3-11-16,-9-26 2 15</inkml:trace>
  <inkml:trace contextRef="#ctx0" brushRef="#br0" timeOffset="23875.9475">23061 7601 125 0,'24'40'152'0,"-12"-14"5"16,7 7 2-16,13 16-87 15,-29-28-19-15,32 26-12 16,-20-18-20-16,11 9-5 15,-9-13-9-15,2 2 1 16,-9-6-6-16,-6-1-2 0,-4 1-9 16,-14-11-10-1,7 16-24-15,-28-28-38 0,24 18-45 16,-22-18-23-16,5-8-7 16,6-6-5-16</inkml:trace>
  <inkml:trace contextRef="#ctx0" brushRef="#br0" timeOffset="24016.5812">23118 7678 185 0,'26'-29'155'16,"2"10"0"-16,-7-10-48 15,29 33-27-15,-28-21-29 16,23 19-34-16,-7 10-70 16,-2-6-95-16,-8-6-10 0,-1 2-2 15,-10-3-7-15</inkml:trace>
  <inkml:trace contextRef="#ctx0" brushRef="#br0" timeOffset="24282.2198">23458 7901 151 0,'0'0'161'0,"0"0"-1"15,18 4 3-15,-15-24-99 16,35 26-19-16,-18-19-12 16,15 6-30-16,6 11-45 15,-20-15-95-15,4-1-23 16,2 0-6-16,-15 1 5 15</inkml:trace>
  <inkml:trace contextRef="#ctx0" brushRef="#br0" timeOffset="24454.1037">23638 7694 183 0,'0'0'161'15,"-12"31"4"1,9 0-2-16,-16-10-110 0,24 28-18 15,-13-12-35-15,-3-4-55 16,9-1-95-16,1 1-13 16,-4-15 2-16,5-18-5 15</inkml:trace>
  <inkml:trace contextRef="#ctx0" brushRef="#br0" timeOffset="24782.245">23895 7732 153 0,'-4'25'144'0,"12"20"0"15,-20 0-43-15,-9-13-57 16,19 18-9-16,-18-14-13 16,11 5-13-16,-2-8-1 15,5-1 0-15,3-12 9 16,11 2-3-16,-8-22 13 15,33 24-3-15,-12-28 1 16,22 9-1-16,-4-11-7 16,15 6 0-16,-6-8-10 15,8 4 5-15,-9-6-15 16,-2 4 1-16,-6 4-20 16,-21-20-35-16,15 23-65 15,-27-13-49-15,-6-2 11 0,-3-3-9 16</inkml:trace>
  <inkml:trace contextRef="#ctx0" brushRef="#br0" timeOffset="24969.7481">24188 7535 51 0,'0'0'155'15,"0"0"9"-15,-13 12 2 16,5 6-61-16,13 47-24 15,-35-8-21-15,26 40-17 16,-21-7-20-16,5 14-30 0,12 20-113 16,-13-8-47-1,0-15-1-15,4-8-5 0</inkml:trace>
  <inkml:trace contextRef="#ctx0" brushRef="#br0" timeOffset="52205.238">19369 8571 60 0,'0'0'130'0,"0"0"1"16,-2 17-43-16,2-17-21 16,-6 13-8-16,-9-9-15 15,18 24-7-15,-16-15-5 0,15 16-5 16,-11-10-4-16,16 11 1 15,-9-13-3-15,16 5 2 16,-14-22-4-16,26 5-2 16,-9-21-2-16,9-1-3 15,-5-15 1-15,5-2-5 16,-11-6 4-16,1 0-8 16,-11 3 2-16,-3 8-4 15,-11 8-3-15,-9 2-11 16,3 25-19-16,-21-17-47 15,15 15-91-15,0 12-1 16,4-3-1-16,5 3-1 16</inkml:trace>
  <inkml:trace contextRef="#ctx0" brushRef="#br0" timeOffset="52767.7652">19301 9059 36 0,'0'0'118'0,"-39"-13"3"16,20-4-58-16,4-2-9 16,-4-11-10-16,9 2-10 15,-9-15-12-15,15 6 3 16,-8-15-3-16,16 5 1 15,-13-15 4-15,22 13 3 16,-15-17 2-16,25 20-1 0,-15-10 2 16,20 18-6-16,-12-6-1 15,15 15-6 1,-6 2-2-16,11 18-6 0,-4 3-2 16,7 14-2-16,2 6-1 15,5 15 0-15,0 8-5 16,0 10 3-16,-5 3-2 15,-4 7 4-15,-10 0-5 16,-10 1 3-16,-16-3-2 16,-13-6-7-16,-13-2-2 15,-14-13-20-15,6 10-28 16,-32-31-63-16,14 4-50 16,1-6-4-16,6-11-1 0</inkml:trace>
  <inkml:trace contextRef="#ctx0" brushRef="#br0" timeOffset="54689.76">19714 8868 145 0,'12'10'152'15,"-12"-10"-5"-15,29 16 5 0,-4-1-117 16,-5-11-14-16,6 2-43 15,7-5-98-15,6 6-23 16,-15-21-4-16,12 8 0 16</inkml:trace>
  <inkml:trace contextRef="#ctx0" brushRef="#br0" timeOffset="55002.2269">20195 8648 50 0,'-8'22'138'15,"-6"-9"8"-15,7 19 1 16,-10 12-67-16,-10-23-24 16,25 26-10-16,-21-21-4 15,22 13-16-15,-9-15 4 16,15 7-8-16,-3-16 1 15,14 7-3-15,-7-11-1 16,11 5-5-16,-8 0-5 16,0 1-3-16,-8 5-14 15,-9-10-28-15,10 29-70 16,-20-19-63-16,-7-3-4 16,-6-5 2-16,1-7-1 15</inkml:trace>
  <inkml:trace contextRef="#ctx0" brushRef="#br0" timeOffset="55189.7322">20136 8728 218 0,'17'-8'164'16,"3"12"-7"-16,-6-4 2 15,-14 0-131-15,32 0-42 16,-3 7-97-16,0-1-45 15,-8-7-1-15,4 5-9 0</inkml:trace>
  <inkml:trace contextRef="#ctx0" brushRef="#br0" timeOffset="55580.376">20292 8948 103 0,'0'0'156'0,"0"0"3"16,11 14 9-16,10 5-86 16,-21-19-21-16,28 9-16 15,-16-9-14-15,17 11-12 16,-4-6-17-16,-3-10-22 15,15 17-34-15,-28-28-49 16,16 11-53-16,-13-6-12 0,-7-5 0 16,-1 2 12-16</inkml:trace>
  <inkml:trace contextRef="#ctx0" brushRef="#br0" timeOffset="55767.8832">20447 8883 152 0,'-11'23'163'0,"4"14"1"16,0 2-2-16,-17-10-90 16,28 28-20-16,-20-18-24 15,15 4-23-15,1 4-45 16,-12-34-59-16,12-13-67 16,0 0 0-16,14-11-1 0,2-14 8 15</inkml:trace>
  <inkml:trace contextRef="#ctx0" brushRef="#br0" timeOffset="56049.1498">20679 8821 115 0,'0'0'165'15,"-2"20"1"-15,-6-8 4 16,8-12-78-16,0 30-37 15,-22-19-10-15,23 20-22 16,-9-5-6-16,10-1-13 16,0-3-3-16,6-2 0 0,5-3 4 15,6 0 2-15,1-5-1 16,2 4 1-16,-2-4-1 16,-2 4-3-16,-6 6-11 15,-12-8-25-15,12 31-54 16,-33-19-84-16,1-2-3 15,-1-4 1-15,-4-8-1 16</inkml:trace>
  <inkml:trace contextRef="#ctx0" brushRef="#br0" timeOffset="56267.9088">20667 8805 217 0,'0'0'170'0,"2"18"7"15,12-12-5-15,24 15-102 16,-17-28-30-16,25 3-61 16,1 4-132-16,7 2-21 15,0-5 4-15,0-4-8 16</inkml:trace>
</inkml:ink>
</file>

<file path=ppt/ink/ink29.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9:08:07.054"/>
    </inkml:context>
    <inkml:brush xml:id="br0">
      <inkml:brushProperty name="width" value="0.05292" units="cm"/>
      <inkml:brushProperty name="height" value="0.05292" units="cm"/>
      <inkml:brushProperty name="color" value="#00B050"/>
    </inkml:brush>
  </inkml:definitions>
  <inkml:trace contextRef="#ctx0" brushRef="#br0">7105 14952 91 0,'0'0'129'15,"-4"26"1"-15,2-3-41 16,-17-22-24-16,19 20-5 15,-18-26-12-15,15 18-9 16,-18-25-3-16,21 12-7 0,-21-14-6 16,21 14-6-16,-28-31-4 15,14 13-7-15,-5-7-2 16,1-2-1-16,-1-3-2 16,2-3-2-16,0-2 3 15,4 1-1-15,-2-2 2 16,10 3 2-16,0-1 6 15,5 5-2-15,3 0 5 16,7 3-3-16,-2 1 5 16,13 7-2-16,-4-1 3 15,12 14-3-15,-2-3-1 16,9 11-1-16,-1-1-2 16,7 15-1-16,-5-3-2 15,-2 12 1-15,-4 3-2 0,-6 4-2 16,-8 10-9-16,-9 4 8 15,-8 4-5-15,-11-1 0 16,-5 7-11-16,-11-10 0 16,2 5-21-16,-19-29-31 15,26 8-94-15,-22-18-22 16,10-6 5-16,-3-20-4 16</inkml:trace>
  <inkml:trace contextRef="#ctx0" brushRef="#br0" timeOffset="1140.6715">6454 14276 130 0,'0'0'147'0,"-6"16"-2"16,-2 0-31-16,-13-26-40 16,29 30-11-16,-24-26-17 0,26 23-7 15,-10-17-6-15,12 22-3 16,-12-22-8-16,33 35-3 15,-13-18 3-15,5 11-13 16,-8-3 2-16,0 8-11 16,-4 1-8-16,-17-10-28 15,15 25-31-15,-37-37-71 16,12 9-32-16,-5-10 2 16,0-9-4-16</inkml:trace>
  <inkml:trace contextRef="#ctx0" brushRef="#br0" timeOffset="1296.9219">6400 14321 232 0,'19'-15'167'0,"-6"13"-5"16,5-1 6-16,-15-18-109 16,29 15-35-16,-5 1-51 15,-11-15-115-15,13 3-16 16,1 3-9-16,-2 2 3 15</inkml:trace>
  <inkml:trace contextRef="#ctx0" brushRef="#br0" timeOffset="1593.8057">6689 14362 299 0,'24'18'162'0,"-7"-11"8"16,4 1-15-16,16 0-151 15,-6-4-125-15,-3-6-38 16,-7-3-1-16,4-4-11 0</inkml:trace>
  <inkml:trace contextRef="#ctx0" brushRef="#br0" timeOffset="2203.2081">7162 14215 279 0,'0'0'168'0,"-13"16"-7"15,3 0 6-15,-19-10-124 16,20 22-19-16,-12-7-17 16,0 8-9-16,0-1 2 15,3-4-5-15,0-3 9 16,1-2-6-16,7-6 7 15,10-13-4-15,-12 17 10 16,12-17-3-16,0 0 1 16,26-5 2-16,-9 1-3 15,11 5 0-15,0-3-2 16,6 3-3-16,-1 1-3 16,0 1-1-16,0-3-3 15,-6 3-6-15,1 2-8 0,-13-14-12 16,16 22-33-16,-36-31-51 15,17 12-55-15,-12 6-1 16,0-14 3-16</inkml:trace>
  <inkml:trace contextRef="#ctx0" brushRef="#br0" timeOffset="2390.7185">7188 14241 243 0,'-13'6'175'15,"13"-6"-2"-15,-3 38 3 16,-18-19-89-16,38 41-40 16,-18-9-19-16,13 10-25 0,5 17-51 15,-10-19-126-15,7 3-2 16,-5-18-2-16,2-6-8 16</inkml:trace>
  <inkml:trace contextRef="#ctx0" brushRef="#br0" timeOffset="5484.5943">6371 15547 1 0,'8'-20'124'0,"-18"-23"7"15,16 23 6-15,-5 5-60 16,-8-19-15-16,20 25-13 16,-13-18-6-16,23 22-6 15,-9-20-3-15,21 21-3 16,-6-17-3-16,20 17-1 15,-9-12-2-15,17 13-1 16,-9-1-3-16,9 15-3 16,-14 2-4-16,3 13-5 0,-14 8-1 15,-4 15-1-15,-14 6-4 16,-7 10 1-16,-13 2-6 16,-9 1 2-16,-11-2-6 15,-10-4 9-15,-8-6-10 16,-7-14 0-16,-1-6-13 15,-10-26-18-15,22 17-58 16,-13-28-79-16,5-9 8 16,7-6-8-16,6-9 7 15</inkml:trace>
  <inkml:trace contextRef="#ctx0" brushRef="#br0" timeOffset="6469.0085">6408 15440 67 0,'0'0'139'0,"0"0"4"16,0 0 8-16,0 0-74 15,-22-5-16-15,20 27-12 16,-23-19-11-16,19 25-9 16,-14-7-6-16,15 20-4 15,-5 0-9-15,10 9-1 16,6 3-8-16,6-5-1 15,9 2-15-15,0-17-19 16,25 2-108-16,-7-10-22 16,-4-16 4-16,7-4-5 15</inkml:trace>
  <inkml:trace contextRef="#ctx0" brushRef="#br0" timeOffset="7187.7872">6403 16264 134 0,'-19'-17'131'0,"19"17"4"15,-27-4-37-15,-2-18-54 16,29 22-10-16,-37-24-5 16,24 24-6-16,-11-12-4 15,12 13-6-15,-8-3-1 16,7 11-3-16,-1-1-3 15,2 8 3-15,1 1-5 16,3 1 3-16,3 5-1 16,5 5 2-16,7 1-2 15,7 9 4-15,6-3-3 16,9 10 3-16,1-2-6 16,6 8 1-16,-2-5-5 15,-2 4-8-15,-2-5 2 16,-10-12-9-16,-7-1 7 0,-9-11-2 15,-4-21 7-15,-15 8 4 16,-3-23 2-16,-1-3 12 16,-7-10-3-16,9 2 8 15,-5-11-7-15,8 2 4 16,3 1-5-16,7 5-6 16,4 1-4-16,2-4-15 15,17 23-43-15,-11-8-103 16,2-3-2-16,5 9-3 15,-5-9-1-15</inkml:trace>
  <inkml:trace contextRef="#ctx0" brushRef="#br0" timeOffset="7547.1766">6585 16411 237 0,'17'9'169'0,"3"-7"-2"16,5-1-1-16,19 14-112 15,-25-29-19-15,19 9-21 16,-9-5-18-16,-8-16-21 16,9 25-37-16,-27-33-55 15,2 13-50-15,-5 2 2 16,-6-3-1-16</inkml:trace>
  <inkml:trace contextRef="#ctx0" brushRef="#br0" timeOffset="7703.4415">6719 16207 123 0,'0'0'160'15,"-25"14"0"-15,18 2-23 16,18 30-40-16,-23-25-25 16,33 40-25-16,-18-12-36 15,7-5-62-15,6 4-107 16,0 4-5-16,-1-20 0 15,-2-3-6-15</inkml:trace>
  <inkml:trace contextRef="#ctx0" brushRef="#br0" timeOffset="8344.09">7158 16194 285 0,'0'0'158'0,"-1"16"3"16,-13-3-9-16,-7 7-134 15,3 7-21-15,1 14-16 16,-11-12 0-16,11 16-3 0,-11-16 6 15,12 7 2-15,-3-10 10 16,4-7 4-16,5 3 8 16,10-22 6-16,-4 16 2 15,4-16 3-15,13 1-2 16,-1-9 0-16,14 10-2 16,-1-10 0-16,13 5-4 15,-3-1-1-15,4 1-5 16,1 3-5-16,-3-5-9 15,3 16-19-15,-21-28-30 16,20 28-74-16,-19-8-33 16,-20-3 5-16,16 0-3 0</inkml:trace>
  <inkml:trace contextRef="#ctx0" brushRef="#br0" timeOffset="8531.5937">7142 16245 254 0,'7'25'173'16,"2"13"-2"-16,3 11 3 15,-2 34-101-15,-6-13-64 16,3 2-47-16,18 5-124 16,-20-9-18-16,-5-8 10 0,-4-15-14 15</inkml:trace>
  <inkml:trace contextRef="#ctx0" brushRef="#br0" timeOffset="11500.4717">9635 14704 178 0,'-15'2'153'16,"15"-2"6"-16,-15 20-32 15,-13-31-57-15,27 32-17 16,-25-25-17-16,17 18-12 16,-13-13-7-16,8 8-5 0,-5-9-4 15,2 0-2-15,0-5 1 16,1 0-5-16,-1-6 0 16,3 4-1-16,-1-2-2 15,2-3 1-15,3 0 0 16,3-4 1-16,0-1 0 15,3-1 0-15,0-1 1 16,7-2 2-16,-2-6 0 16,3 0-5-16,-1-1-1 15,6 3 4-15,-1-3-5 16,1 4 4-16,2-2-1 16,2-1 4-16,0-1-1 15,3 7 7-15,-1-6-1 0,3 5-1 16,-2 1-2-16,4 1 3 15,-2 4-1-15,6 7-3 16,1 3 1-16,6 7-2 16,5 7 0-16,5 6 0 15,1 4 1-15,3 5-1 16,-3 5-3-16,-1 13 1 16,-7-4 1-16,-10 3-4 15,-7 2 5-15,-10 5-3 16,-13-1 0-16,-8 2-4 15,-9-2 0-15,-11-10-6 16,1 10-8-16,-13-17-12 16,16 19-42-16,-26-31-106 15,20-1 0-15,-3-14-1 0,12-3 1 16</inkml:trace>
  <inkml:trace contextRef="#ctx0" brushRef="#br0" timeOffset="12984.9145">9921 13938 158 0,'0'0'157'0,"-6"18"3"15,6-18 1-15,-8 31-78 16,-7-29-36-16,23 20-12 16,-13-10-13-16,13 9-4 15,-4-5-5-15,9 4-2 16,-1-4-5-16,5 1 4 16,-4-6-4-16,4 3 1 15,-5-2-3-15,-1 9-1 16,-2-2-5-16,-8-1-9 15,3 10-6-15,-14-13-19 16,16 23-31-16,-29-31-50 0,19 6-49 16,-8-13-6-1,12 0 8-15</inkml:trace>
  <inkml:trace contextRef="#ctx0" brushRef="#br0" timeOffset="13156.7931">9907 14061 158 0,'-3'-27'160'0,"5"4"4"15,9 23-38-15,-17-25-24 16,33 37-25-16,-27-28-25 16,27 20-21-16,-14-9-13 15,7 3-17-15,4 4-26 16,-17-22-54-16,12 12-93 16,-6 3 0-16,0-2-2 15,-13 7 2-15</inkml:trace>
  <inkml:trace contextRef="#ctx0" brushRef="#br0" timeOffset="13516.172">10074 13985 220 0,'-2'12'166'15,"2"-12"4"-15,22 6-3 16,10 7-101-16,-26-26-24 16,22 16-23-16,-10-6-22 15,-3-14-32-15,15 25-78 16,-14-17-56-16,-16 9-1 16,14-19 0-16</inkml:trace>
  <inkml:trace contextRef="#ctx0" brushRef="#br0" timeOffset="13703.6803">10202 13908 222 0,'-3'17'170'0,"1"6"0"16,-2 4 2-16,10 14-98 16,-20-18-33-16,17 14-19 15,-9-8-26-15,1-14-26 16,16 18-70-16,-11-33-71 15,0 0 0-15,0 0-1 16,0 0 2-16</inkml:trace>
  <inkml:trace contextRef="#ctx0" brushRef="#br0" timeOffset="14047.4552">10368 13871 158 0,'0'0'153'16,"8"18"-1"-16,-9 2 0 16,2 9-86-16,-22-18-31 15,17 19-14-15,-9-2-18 16,2-3-1-16,-1-1-2 16,3-5 1-16,1-3 2 15,4-1 6-15,4-15 2 0,-2 20 5 16,2-20 4-16,0 0 0 15,14 2 0-15,5 3-2 16,-5-6-1-16,12 5-5 16,-1-3-3-16,7-1-5 15,0 3-3-15,1-5-6 16,1 9-9-16,-13-14-19 16,19 24-47-16,-40-17-90 15,21 2 0-15,-21-2-2 16,0 0 4-16</inkml:trace>
  <inkml:trace contextRef="#ctx0" brushRef="#br0" timeOffset="14234.9527">10468 13927 287 0,'7'29'175'0,"-3"4"0"16,9 12 0-16,-22-7-122 15,28 24-23-15,-11-1-33 16,-8-17-100-16,11 14-71 16,-4-12 0-16,-4-6-5 15,0-14 2-15</inkml:trace>
  <inkml:trace contextRef="#ctx0" brushRef="#br0" timeOffset="16469.4239">8947 14470 102 0,'0'0'134'16,"0"0"8"-16,16-8-49 16,-28-13-12-16,26 23-12 15,-25-26-18-15,27 25-4 16,-21-25-13-16,22 19 0 16,-15-22-8-16,18 12-1 15,-8-16-9-15,13 3 0 16,-3-7-5-16,10-5-1 15,1-5 0-15,5-3-5 16,2 1 2-16,3 0-4 16,-2 0 4-16,1 7-1 15,-3-2 2-15,-3 9-6 0,-4 2 1 16,-3 5-3-16,-7 5 2 16,0 3-2-16,-8 4 0 15,1-1-5-15,-15 15 1 16,17-14-6-16,-17 14-21 15,0-13-46-15,15 9-98 16,-15 4 3-16,0 0-6 16,-7-16 5-16</inkml:trace>
  <inkml:trace contextRef="#ctx0" brushRef="#br0" timeOffset="16969.4444">9314 13696 181 0,'-13'-4'155'16,"13"4"11"-16,0 0-5 0,-25-17-89 15,38 32-19-15,-13-15-14 16,0 0-16-16,18-3-6 16,3 6-4-16,-4-11-7 15,12 2 1-15,-1-5-5 16,2-5 4-16,1-3-6 15,0 2 5-15,-2-7-1 16,0 8 1-16,-4 0-1 16,-2 4-1-16,-3 3 0 15,-3 8 1-15,-4 5-1 16,-1 6-2-16,-6 10 2 16,-2 8-3-16,-5 8 5 15,-4 7-6-15,-3 9 4 16,-4 0-4-16,-3 5 0 0,-2-8-7 15,7 5-23-15,-19-36-55 16,18 9-90-16,-3-18 2 16,14-9-4-16,-21-17 1 15</inkml:trace>
  <inkml:trace contextRef="#ctx0" brushRef="#br0" timeOffset="17735.0991">8928 13569 51 0,'0'0'148'0,"-17"10"4"16,17-10 12-16,-28 9-60 15,40 29-20-15,-35-30-16 16,39 29-17-16,-24-20-8 16,27 14-15-16,-10-15-4 15,12-2-11-15,-6-18-3 16,8-5-4-16,-6-12-4 16,1-4 5-16,-9-7-10 15,-3 0 9-15,-7-5-6 0,-8 8 1 16,-6 4-3-16,-7 4-3 15,-1 17-13-15,-8-11-26 16,27 38-77-16,-13-14-61 16,5 11 8-16,1-3-4 15</inkml:trace>
  <inkml:trace contextRef="#ctx0" brushRef="#br0" timeOffset="18281.992">8901 13948 1 0,'-31'-12'94'0,"19"20"24"16,-21-23-2-16,9-1-56 15,6 7-16-15,-13-17-12 16,18 6-8-16,-12-17-1 16,15 8 1-16,-9-16-1 0,17 10 10 15,-13-15-2-15,19 17 6 16,-13-16-3-16,19 17 2 15,-11-10-7-15,16 21 0 16,-10-14-1-16,12 14-7 16,-6-8 0-16,10 14 0 15,-4-6-5-15,9 11-4 16,3-1-1-16,11 8-5 16,0 7 0-16,9 14 1 15,0 8-6-15,2 6 1 16,-4 7 1-16,-5 10 0 15,-11-4 0-15,-8 6-1 16,-15 0 3-16,-14 1-4 16,-9-7 4-16,-14-3-9 0,-8-5-3 15,-13-16-10-15,7 15-25 16,-24-41-78-16,17 8-60 16,-3-18 5-16,11-6-5 15,4-12 6-15</inkml:trace>
  <inkml:trace contextRef="#ctx0" brushRef="#br0" timeOffset="21500.8752">9186 12992 176 0,'0'0'148'15,"0"0"3"-15,-12 6-4 0,-6-8-88 16,10 21-27-16,-17-7-12 16,8 10-6-16,-10-2-7 15,4 1 2-15,-5-5 0 16,7 3-1-16,-3-6-1 15,6-2 1-15,2-5 0 16,16-6 0-16,-21 7 1 16,21-7 0-16,0 0 0 15,0 0-1-15,0 0 1 16,14 10 0-16,-2-8-2 16,12 6 1-16,1-2-1 0,6 7-1 15,4-1 0-15,3 6 1 16,-1-5-5-16,1 3-1 15,-2 0-3-15,-5-1-1 16,-2 4-7-16,-10-16-16 16,8 20-46-16,-27-23-98 15,0 0 0-15,0 0 0 16,0 0 2-16</inkml:trace>
  <inkml:trace contextRef="#ctx0" brushRef="#br0" timeOffset="21719.6347">9179 13043 223 0,'0'0'165'16,"0"0"2"-16,-4 18 0 16,22 14-104-16,-26-13-21 15,21 26-12-15,-13-6-14 16,10 8-8-16,-3 0-17 15,-6-10-17-15,18 16-60 16,-18-21-83-16,3-14 0 16,-4-18-2-16,0 0 4 15</inkml:trace>
  <inkml:trace contextRef="#ctx0" brushRef="#br0" timeOffset="22000.9002">9340 13114 225 0,'24'3'169'0,"-11"-1"-2"16,4 2 2-16,3 19-92 15,-20-23-44-15,33-1-22 16,-9 9-33-16,-15-22-80 16,11 14-63-16,-2-1-3 0,-2 0-2 15,-3-1 3-15</inkml:trace>
  <inkml:trace contextRef="#ctx0" brushRef="#br0" timeOffset="22375.9151">9726 12998 273 0,'0'0'167'16,"-13"16"-5"-16,0-4 1 15,12 9-120-15,-27-12-24 0,7 6-16 16,-3 3-9-16,-2-1 0 15,3 6-2-15,1-6 4 16,4-3 1-16,6-2 1 16,12-12 6-16,-13 19 3 15,13-19 4-15,0 0 3 16,13 3 1-16,4-2-2 16,-1-1-3-16,10 4 4 15,0 0-5-15,6 2-2 16,2 1-2-16,3 5-3 15,-3 0-3-15,-1 1 2 16,-1 0 0-16,-4-1-5 16,-3 3-9-16,-10-14-16 15,12 26-38-15,-27-27-73 0,0 0-29 16,0 0-4-16,0 0 3 16</inkml:trace>
  <inkml:trace contextRef="#ctx0" brushRef="#br0" timeOffset="22594.6769">9745 13019 276 0,'0'24'172'15,"2"13"1"-15,-2 4-3 0,19 22-121 16,-23-10-30-16,7 1-40 15,16 6-137-15,-16-3-11 16,0-15-1-16,-5-14-7 16</inkml:trace>
  <inkml:trace contextRef="#ctx0" brushRef="#br0" timeOffset="31204.3982">12102 13371 1 0,'-16'-8'111'15,"23"24"12"-15,-25-22 8 0,18 6-64 16,-14 14-12-16,-12-22-6 16,21 20-5-16,-22-23-9 15,27 11-5-15,-32-14-2 16,32 14-5-16,-32-27-4 16,19 11-7-16,-6-9 0 15,7 3-6-15,-5-6 2 16,4 3-2-16,-1-4-1 15,2 2-1-15,1-2 0 16,5 1 2-16,-4-2 0 16,10 2 0-16,-1-5 3 15,6 5-2-15,1-5 3 16,5 4 1-16,4-4-4 0,5 6 4 16,1-3-5-16,8 6 1 15,1-1-2-15,8 9 7 16,5 0-8-16,5 14 3 15,5 3 3-15,2 15-4 16,-5 4 6-16,2 10-2 16,-13 6 1-16,-3 10-6 15,-16 6-1-15,-10 3 1 16,-18 5-1-16,-10-5-1 16,-14-3-4-16,-13-4-2 15,-5-3-6-15,-9-16-4 16,5 0-8-16,-13-34-37 0,30 5-118 15,-14-14-1-15,8-6-2 16,8-11 1-16</inkml:trace>
  <inkml:trace contextRef="#ctx0" brushRef="#br0" timeOffset="34688.9173">12560 12590 38 0,'0'0'129'0,"0"0"14"16,-7-12-22-16,7 12-30 16,-15-8-15-16,25 22-12 15,-26-29-10-15,24 27-10 16,-8-12-9-16,0 0-10 16,-15-1-8-16,15 1-5 15,-6 22-6-15,3-3-1 0,-2 4-1 16,2 4-4-16,2 5 2 15,1-1-5-15,4 4 6 16,4-6-3-16,1-7 6 16,4 1-3-16,-1-11 4 15,2 5-1-15,-14-17 1 16,23 21-1-16,-20-9-3 16,-5 3-6-16,0 11-19 15,-21-19-35-15,21 23-90 16,-21-18-27-16,-1 0-2 15,-3-11 5-15</inkml:trace>
  <inkml:trace contextRef="#ctx0" brushRef="#br0" timeOffset="34876.4272">12411 12537 260 0,'0'0'172'0,"26"-13"5"16,-10 12 0-16,13 22-96 15,-29-21-38-15,38 11-18 16,-17-4-19-16,2-5-19 16,9 15-47-16,-32-17-115 15,32 1-2-15,-15-7-5 16,4 3 2-16</inkml:trace>
  <inkml:trace contextRef="#ctx0" brushRef="#br0" timeOffset="35188.9413">12734 12642 348 0,'6'16'178'0,"5"-3"5"15,-11-13-5 1,35 28-134-16,-20-19-26 16,6 2-19-16,5 6-21 0,-14-29-32 15,30 22-95-15,-21-16-32 16,2-2 4-16,-5-5-6 15</inkml:trace>
  <inkml:trace contextRef="#ctx0" brushRef="#br0" timeOffset="35532.7053">13207 12476 293 0,'0'0'174'0,"13"7"1"0,-16 6-3 15,16 20-121-15,-31-13-24 16,10 17-10-16,-9-2-17 16,-3-1-4-16,-1 2-6 15,-3-10 4-15,6 2 1 16,-3-8 2-16,9-6 0 16,12-14 3-16,-13 20 8 15,13-20-5-15,13 4 6 16,5 0 0-16,5-6 1 15,10 4-2-15,2-4-1 16,5 2-2-16,1-6-5 16,0 5 6-16,-3 2-5 15,-5-3-9-15,1 11-17 0,-25-24-60 16,10 19-90-16,-19-4-9 16,11-1 11-16,-11 1-7 15</inkml:trace>
  <inkml:trace contextRef="#ctx0" brushRef="#br0" timeOffset="35704.6032">13363 12476 366 0,'0'48'181'15,"-5"10"-2"-15,1 24-12 0,-13-5-156 16,1-7-70-16,-1 12-111 15,3-8-8-15,0-9-1 16,-1-21-4-16</inkml:trace>
  <inkml:trace contextRef="#ctx0" brushRef="#br0" timeOffset="37126.5208">11868 14269 70 0,'0'0'136'15,"0"0"0"-15,-8 20-25 16,-8-24-40-16,16 25-2 16,-21-23-16-16,18 21-10 15,-19-17-13-15,13 14-4 16,-14-15-5-16,10 10-4 15,-9-11-1-15,5 2-6 0,-5-8-3 16,5-2-2-16,-4-7 1 16,5-2-5-16,-2-10 3 15,2-4-3-15,2-6 2 16,1-7-3-16,2-4 5 16,3-1-5-16,3-1 6 15,3 0-2-15,1 2 4 16,6 6-3-16,1 4 4 15,2 6-1-15,2 1 0 16,5 8 0-16,-2-1 1 16,9 6-2-16,1 3 0 15,7 8 1-15,4 2-1 16,10 10 0-16,6 7-1 0,8 12-3 16,1 4 1-16,-1 10 1 15,-3 3-2-15,-7 5-1 16,-11 3-3-16,-15 3 4 15,-13-2-6-15,-17-4 5 16,-10 1-11-16,-15-12-2 16,0 4-14-16,-17-33-34 15,25 13-112-15,-20-19-10 16,7-8 5-16,0-11-4 16</inkml:trace>
  <inkml:trace contextRef="#ctx0" brushRef="#br0" timeOffset="38345.3413">11607 14453 365 0,'4'21'174'16,"2"7"-1"-16,1 22-54 15,-10-18-92-15,14 6-10 0,-2 1-15 16,-2-5-4-16,5 1-19 15,-12-35-32-15,15 37-71 16,-15-37-45-16,0 0-1 16,8-12 2-16</inkml:trace>
  <inkml:trace contextRef="#ctx0" brushRef="#br0" timeOffset="38626.5766">11795 14473 198 0,'0'0'168'0,"7"25"-3"15,-7-4 5 1,0 23-94-16,-11-20-40 0,21 14-7 16,-9-10-13-16,9 4-5 15,0-10-4-15,1-1 2 16,3-7-4-16,-1-8 2 15,-13-6-2-15,21 4 0 16,-21-4-10-16,0 0-23 16,16 17-51-16,-33-15-93 15,17-2-1-15,-21 12-1 16,6-7-1-16</inkml:trace>
  <inkml:trace contextRef="#ctx0" brushRef="#br0" timeOffset="38829.719">11787 14525 266 0,'12'2'175'0,"0"-4"7"16,8 2-3-16,0-31-95 15,15 28-55-15,-3-6-34 16,-8-23-110-16,14 19-60 15,-4-5-2-15,3-1-3 16</inkml:trace>
  <inkml:trace contextRef="#ctx0" brushRef="#br0" timeOffset="39923.5196">11935 14763 65 0,'0'0'154'15,"0"0"7"-15,0 0 6 16,1 12-58-16,-23-27-28 16,31 39-17-16,-27-20-23 15,16 20-12-15,-15-8-13 16,7 5-7-16,-4 3-16 16,-5-14-20-16,16 25-65 15,-14-24-80-15,17-11 1 16,-21 4-3-16,21-4 3 15</inkml:trace>
  <inkml:trace contextRef="#ctx0" brushRef="#br0" timeOffset="40548.5349">12090 14609 259 0,'-10'13'168'0,"10"-13"0"15,0 0-25-15,14 4-82 16,-14-4-17-16,12-4-17 16,-12 4-8-16,31-6-8 15,-12-1-5-15,5 1-7 16,0-1-7-16,-8-4-16 16,13 18-33-16,-32-24-80 15,13 10-37-15,-10 7 2 0,8-14-3 16</inkml:trace>
  <inkml:trace contextRef="#ctx0" brushRef="#br0" timeOffset="40736.0438">12180 14570 283 0,'3'21'167'0,"3"6"1"15,1 3-3-15,-14-7-145 16,14 3-32-16,7 12-76 16,-10-16-72-16,0-7-9 0,-4-15 0 15,0 0 1-15</inkml:trace>
  <inkml:trace contextRef="#ctx0" brushRef="#br0" timeOffset="41111.0603">12506 14372 327 0,'11'7'163'0,"-11"-7"4"15,-7 26-5-15,1 0-142 16,-12-8-11-16,1 2-13 15,-2 8 2-15,-5-4-3 0,7 1 6 16,-1-9-1-16,3-2 2 16,5 2 3-16,10-16 3 15,-7 20 1-15,7-20 2 16,15 8-1-16,1-10-1 16,9 10 0-16,0-5-3 15,9 0 2-15,-1-3-4 16,2 2-1-16,1 1-4 15,-3-2-3-15,-1 7-9 16,-15-16-22-16,21 28-74 16,-24-22-66-16,-14 2-2 15,14-2 2-15,-14 2 1 0</inkml:trace>
  <inkml:trace contextRef="#ctx0" brushRef="#br0" timeOffset="41314.1896">12521 14363 328 0,'3'23'177'0,"2"10"1"16,-2 8-3-16,13 21-146 15,-11 3-42-15,-12-7-153 16,13 1-6-16,-5-11-5 15,2-3-3-15</inkml:trace>
</inkml:ink>
</file>

<file path=ppt/ink/ink3.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5:26:10.498"/>
    </inkml:context>
    <inkml:brush xml:id="br0">
      <inkml:brushProperty name="width" value="0.05292" units="cm"/>
      <inkml:brushProperty name="height" value="0.05292" units="cm"/>
      <inkml:brushProperty name="color" value="#C00000"/>
    </inkml:brush>
  </inkml:definitions>
  <inkml:trace contextRef="#ctx0" brushRef="#br0">3093 3656 6 0,'1'25'121'15,"-21"-27"3"-15,17 21 4 16,-8-11-64-16,-9-23-9 16,20 15-7-16,-27-18-10 15,27 18-9-15,-27-31 1 16,19 19-4-16,-12-15-3 15,8 11-7-15,-8-8-2 16,3 5-7-16,-1-2-3 16,-1 3 0-16,1-5 0 15,-2 1-4-15,2-1 3 16,-1-3-1-16,4-1 2 16,0 0-4-16,3-4 0 0,4-1 0 15,3 2-2-15,2-2 2 16,3-1 0-16,7-1-2 15,-3-1 0-15,6-2 2 16,4 4 3-16,0 0 0 16,3-1 2-16,2-1-4 15,0 1 4-15,4 5-4 16,-3 1 4-16,3 8-2 16,-2 2-4-16,6 6 2 15,-4 5 1-15,4 10-1 16,-1 7 0-16,5 9 1 15,0 6-2-15,5 7 3 16,-3 2 2-16,6 10 0 16,-5 0-3-16,3 3 4 0,-10-3-2 15,-1 5 5-15,-13-4 0 16,-7 8 0-16,-17-6-2 16,-7 5 0-16,-15-2-4 15,-10-1-8-15,0 15-32 16,-24-27-74-16,10 5-56 15,0-8 1-15,1-12-3 16</inkml:trace>
  <inkml:trace contextRef="#ctx0" brushRef="#br0" timeOffset="1328.167">2807 5313 86 0,'0'0'60'0,"-28"-15"-1"0,8 3-1 16,-4 0-5-16,2-9-14 16,0 5-12-16,0-12-5 15,5 4-9-15,2-12-3 16,4 3-4-16,4-13 3 16,7 2 5-16,2-11 0 15,11 2 10-15,-4-11-1 16,16 11 5-16,-10-7-2 15,16 9 2-15,-16-3-5 16,19 16-6-16,-10-2 4 16,7 15-8-16,0 4 1 15,8 13-3-15,1 9 1 16,11 14-4-16,2 4 1 0,6 16 3 16,-3 3-8-16,2 10 6 15,-12 1 1-15,-7 6-3 16,-18-3-1-16,-12 6-6 15,-23-1 4-15,-14 0-10 16,-18 4 0-16,-14-4-14 16,-4 11-22-16,-20-24-48 15,5 0-67-15,5-2 1 16,-1-23-1-16,14-7 4 16</inkml:trace>
  <inkml:trace contextRef="#ctx0" brushRef="#br0" timeOffset="2750.1043">6042 2520 128 0,'0'0'82'0,"-31"-18"0"15,10 2-12-15,4 5-11 16,-6-11-13-16,8 2-10 16,-6-12-7-16,12 5-4 15,-8-21-10-15,10 11 6 16,-6-20-11-16,11 7 5 16,-4-19-7-16,9 15 2 15,-3-24-7-15,9 14 4 16,-3-7 7-16,8 16-10 15,-5-8 13-15,-9 63-8 16,25-93 9-16,-25 93-6 0,29-68 8 16,-29 68-7-16,0 0-5 15,52-64 6-15,-52 64-6 16,0 0-1-16,57-34-7 16,-57 34 3-16,0 0-2 15,81 12 0-15,-81-12-3 16,72 35 2-16,-72-35 2 15,90 62 1-15,-43-15-4 16,2 3 6-16,-4 10-8 16,-3 2 10-16,-9 9-2 15,-7-1 8-15,-14 11-12 16,-12-4 12-16,-15-2-7 16,-8 3-1-16,-15-6 9 0,-7-6-14 15,-5-1 1-15,-11-16-44 16,24 9-76-16,-17-22-56 15,5-14 13-15,7-11-11 16</inkml:trace>
  <inkml:trace contextRef="#ctx0" brushRef="#br0" timeOffset="3984.526">6180 6373 6 0,'-29'-6'124'16,"16"15"-1"-16,-13-17 9 15,-3-8-69-15,15 15 1 0,-15-28-12 16,16 17-12-16,-13-23-8 16,10 10-9-16,-8-20-2 15,10 7-10-15,-7-12 2 16,5 5-6-16,0-8 3 16,8 1-4-16,-1 0 5 15,10 7-2-15,1 0-7 16,8 6 6-16,2 2-9 15,5 2 6-15,0 5-7 16,4 6 8-16,2-1-8 16,3 6 5-16,1 4 4 15,3 4-4-15,1 3 5 16,6 8-5-16,4 4 1 0,4 7 0 16,2 3-1-16,7 6 1 15,4 5 3-15,-2 2-2 16,-5 3 4-16,-2 4-4 15,-9-2 7-15,-9 3-6 16,-10 0 6-16,-14 8-8 16,-18 4-3-16,-12 10 1 15,-14-1-4-15,-9 3 1 16,-7 5-12-16,-12-10-10 16,13 20-49-16,-20-28-93 15,16-11 5-15,6-10-7 16,6-17 5-16</inkml:trace>
  <inkml:trace contextRef="#ctx0" brushRef="#br0" timeOffset="5203.3275">9310 3154 1 0,'4'16'79'15,"-21"-25"54"-15,17 9-4 16,0 0-47-16,-36-11-8 16,36 11-12-16,-35-18-14 15,23 14-11-15,-16-19-5 16,12 10-11-16,-10-12-4 15,5 0-8-15,0-4-5 16,0-8-5-16,2-2 3 16,1 1-2-16,2-1 3 15,5 2-5-15,3 0 5 16,4 4-7-16,6 2 6 0,7 3-2 16,3-3 2-16,6 1-1 15,3-3 4-15,6 4 2 16,-1-2-4-16,4 5 7 15,2-1-6-15,0 6 7 16,1 3-10-16,1 3 9 16,-1 5-11-16,4-1 6 15,-2 6-3-15,2 5-1 16,0 6 0-16,1 9-2 16,1 7 3-16,-1 9-7 15,-3 6 6-15,0 10-6 16,-6 4 6-16,-6 6-4 15,-9 3 5-15,-7 4 0 0,-11-7 2 16,-7 4 1-16,-13-4-5 16,-4-3 3-16,-9-7-10 15,-6-13-26-15,11-8-122 16,-10-2-8-16,-4-16 3 16,6-10-4-16</inkml:trace>
  <inkml:trace contextRef="#ctx0" brushRef="#br0" timeOffset="6797.1426">9484 5574 1 0,'-16'-9'77'0,"16"9"26"16,-22-2-28-16,2-7-16 15,7 3-1-15,-12-9-14 16,13 7-6-16,-8-13-9 16,9 2-6-16,-3-7-2 15,7 2-6-15,-4-9 1 16,7 5-4-16,-4-10 4 0,5 7-4 16,-4-8 5-16,9 15-4 15,-8-13 5-15,10 12-4 16,-5-6 2-16,9 12-3 15,-4-9 2-15,8 11-4 16,-3-6 0-16,8 6-3 16,-2 0 1-16,7 2 2 15,-3 1-4-15,7 2 1 16,0 2-4-16,3 1 1 16,-1 4-2-16,4 5-2 15,2 0 1-15,0 5 0 16,0 2-1-16,1 6-2 15,-1 1 3-15,0 6-1 0,-1-1 1 16,0 5 2-16,-5-2 0 16,-2 6-2-16,-5-2 2 15,-2 4 5-15,-12 1-3 16,-1 8 4-16,-14 0-3 16,-4 8 2-16,-14-2-5 15,-10 4 4-15,-10-3-5 16,-4 2 1-16,-7-7-6 15,1-12-2-15,3 2-21 16,-9-31-38-16,22 6-97 16,5-13-9-16,8-11 5 15,8-13-5-15</inkml:trace>
  <inkml:trace contextRef="#ctx0" brushRef="#br0" timeOffset="10844.1852">9172 868 142 0,'-20'-58'133'0,"20"58"-35"0,0 0-15 16,0 0-12-16,0 0-16 16,0 0-11-16,-13-60-12 15,13 60-8-15,0 0-5 16,0 0-2-16,0 0-7 15,0 0-6-15,-70-43-2 16,70 43-5-16,0 0 2 16,-81 1-1-16,81-1-1 15,-52 17 2-15,52-17 2 16,0 0 3-16,-60 66 1 16,60-66 4-16,-17 81-3 15,17-81 5-15,0 98-3 16,11-43 2-16,-11-55-6 15,18 104 4-15,-18-104-8 0,13 86 3 16,-13-86-4-16,7 58 0 16,-7-58-4-16,0 0-6 15,-18 57-9-15,18-57-20 16,0 0-29-16,-55 5-42 16,55-5-31-16,0 0-14 15,-72-12 12-15</inkml:trace>
  <inkml:trace contextRef="#ctx0" brushRef="#br0" timeOffset="11062.9548">8615 1065 193 0,'32'-62'150'15,"-32"62"-2"-15,0 0-40 0,67 5-22 16,-13 10-28-16,-54-15-11 15,111 30-16-15,-50-13-12 16,10 2-12-16,-4-5-13 16,-10-6-29-16,14-2-83 15,-19-1-36-15,-52-5-3 16,77-5-3-16</inkml:trace>
  <inkml:trace contextRef="#ctx0" brushRef="#br0" timeOffset="11547.337">9371 736 103 0,'0'0'140'0,"0"0"-28"16,9 83-6-16,-9-83-11 16,14 106-13-16,-18-49-25 15,23 12-13-15,-19-13-17 16,16 1-8-16,-16-57-15 15,7 80-9-15,-7-80-22 0,0 0-51 16,0 0-62-16,0 0-13 16,0 0 4-16,0 0-3 15</inkml:trace>
  <inkml:trace contextRef="#ctx0" brushRef="#br0" timeOffset="11859.8434">9600 1021 111 0,'0'0'139'0,"0"0"8"16,0 0 1-16,17 57-63 0,-17-57-7 15,-7 70-25-15,7-70-12 16,7 65-15-16,-7-65-7 15,0 0-5-15,57 53-3 16,-57-53-6-16,60-13 2 16,-60 13-7-16,0 0 1 15,62-60 0-15,-62 60-8 16,-16-56-11-16,16 56-23 16,-59-45-16-16,59 45-44 15,-71-18-53-15,71 18-2 16,-75 3-12-16,75-3 17 15</inkml:trace>
  <inkml:trace contextRef="#ctx0" brushRef="#br0" timeOffset="12531.7473">9977 1047 115 0,'0'0'130'15,"0"0"-30"-15,0 0-3 16,0 0-15-16,0 0-9 0,0 0-12 16,0 0-11-16,-7 72-8 15,7-72-11-15,-5 69-10 16,5-69-10-16,-5 57-6 16,5-57-1-16,0 0-3 15,0 0 1-15,0 0-6 16,0 0 4-16,0 0 2 15,67-21 1-15,-67 21 3 16,0 0 3-16,0 0-1 16,60-17 8-16,-60 17 1 15,0 0-4-15,43 66 1 16,-43-66 3-16,0 0-7 16,51 54-2-16,-51-54 0 0,0 0-6 15,68-20 0-15,-68 20 0 16,35-54-10-16,-35 54-25 15,9-83-87-15,-9 83-46 16,-11-84-13-16,11 84 2 16,-19-91-1-16</inkml:trace>
</inkml:ink>
</file>

<file path=ppt/ink/ink30.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9:09:26.728"/>
    </inkml:context>
    <inkml:brush xml:id="br0">
      <inkml:brushProperty name="width" value="0.05292" units="cm"/>
      <inkml:brushProperty name="height" value="0.05292" units="cm"/>
      <inkml:brushProperty name="color" value="#0070C0"/>
    </inkml:brush>
  </inkml:definitions>
  <inkml:trace contextRef="#ctx0" brushRef="#br0">15315 14158 320 0,'1'16'168'16,"5"0"4"-16,-1-2-7 0,4 5-137 15,3-14-15-15,12 4-4 16,2-7-4-16,8-4-2 16,5-3-2-16,1-4 0 15,1-4-1-15,-2-5-2 16,-3 4-5-16,-9-6-3 16,-2 7 1-16,-12-4-4 15,-13 17 4-15,9-24 0 16,-9 24 2-16,-14-11 0 15,-1 7 7-15,-3 6 3 16,-6 0 2-16,4 10 7 16,-5-1-2-16,8 18 4 15,-1 3-3-15,12 18 1 0,0 5 2 16,11 10-4-16,2 3 0 16,7 6-6-16,-1-4 0 15,2-11-7-15,2-7 1 16,-8-15-7-16,0-5-4 15,-13-15 2-15,1-4-1 16,-15-13 3-16,1-1 3 16,-10-6 2-16,-4-7 5 15,0 3 5-15,-4-3 1 16,8 3 2-16,3-5 1 16,9 6-1-16,9-2-2 15,6 12-1-15,28-19 2 16,5 9-4-16,7-8 3 15,12-1-4-15,4-4 2 0,10-5 1 16,-1-2-2-16,6-1 4 16,-6 1-9-16,-3 2 5 15,-6 6-8-15,-4 6 0 16,-8 5-10-16,-16-1-10 16,8 24-32-16,-39-25-58 15,21 18-55-15,-18-5-11 16,0 0 2-16,-13 3 3 15</inkml:trace>
  <inkml:trace contextRef="#ctx0" brushRef="#br0" timeOffset="296.8844">15886 14077 182 0,'-23'-13'148'15,"-4"-1"6"-15,8-2-55 16,15 36-30-16,-19-23-13 15,32 37-10-15,-12-13-12 16,28 31 0-16,-6 0-5 16,24 20-4-16,-3-1 1 15,16 19-3-15,-4-2-6 16,7-1-3-16,-4-10-2 16,-5-9-7-16,-3-19-2 15,-13-12-3-15,-9-12-6 16,-11-26-8-16,-14 1-12 15,-5-44-32-15,9 31-56 16,-33-34-66-16,3-3-1 0,-11-17-5 16,-3-10 12-16</inkml:trace>
  <inkml:trace contextRef="#ctx0" brushRef="#br0" timeOffset="437.5117">15941 13882 203 0,'21'15'155'0,"-21"-15"-8"16,32 41-42-16,-15-15-200 16,-17-26-30-16,25 8-20 15,-9-5-10-15</inkml:trace>
  <inkml:trace contextRef="#ctx0" brushRef="#br0" timeOffset="562.5248">16181 14261 397 0,'-7'81'179'16,"-3"6"-1"-16,-15-18-54 15,2 10-104-15,-7 6-87 16,-12-31-105-16,2-10-7 16,2-17 0-16,8-13-2 15</inkml:trace>
  <inkml:trace contextRef="#ctx0" brushRef="#br0" timeOffset="953.1664">16421 13949 191 0,'-7'21'166'0,"3"-2"2"16,4-19 3-16,19 30-60 15,-6-39-74-15,26 9-14 16,-2-13-5-16,11 3-5 16,-3-2-2-16,3 5-6 15,-8 3 1-15,-3 6 1 0,-14 10-1 16,-7 15 4-16,-13 6-5 16,-7 13 2-16,-13 6-3 15,-6 6 1-15,-8 4-3 16,-5-2-5-16,-2-2-6 15,0-12-4-15,6-2-7 16,-6-26-25-16,27 14-37 16,-22-32-86-16,33 0-14 15,-17-30 2-15,17 0 11 16</inkml:trace>
  <inkml:trace contextRef="#ctx0" brushRef="#br0" timeOffset="1125.0661">16654 14157 193 0,'32'8'159'16,"-5"9"7"-16,2 17 2 0,9 28-94 16,-22-17-26-16,21 28-18 15,-14-7-11-15,3 8-11 16,-8-2-9-16,-10-20-40 16,12 0-125-16,-23-12-3 15,-7-16-2-15,-9-12-1 16</inkml:trace>
  <inkml:trace contextRef="#ctx0" brushRef="#br0" timeOffset="1265.6758">16786 14368 267 0,'43'3'168'0,"10"8"-14"15,-13-23-82-15,8-3-179 16,8 10-46-16,-18-22-4 15,4 4-9-15</inkml:trace>
  <inkml:trace contextRef="#ctx0" brushRef="#br0" timeOffset="1843.8211">17189 13942 277 0,'0'0'173'15,"16"-17"5"-15,1 17-1 16,-13-17-115-16,31 30-21 15,-11-17-15-15,20 14-9 16,-9-8-6-16,3 2-1 16,-1-3-6-16,-1 3 1 15,-7-1-5-15,-4-3-1 16,-8 4-1-16,-5 0 1 16,-12-4 1-16,3 17 0 0,-9-2-1 15,-5 1 1-15,-5 6-1 16,-7 5-1-16,-2 7 2 15,-5 2 0-15,0 5-2 16,-3 5-1-16,2-5 0 16,2-1-1-16,6-7 0 15,4-4 0-15,9-8-2 16,10-21 1-16,0 0 0 16,21-13 2-16,5-11 0 15,7-2 3-15,8-4 3 16,6 1 3-16,2-1 4 15,4 10-2-15,-6 11 3 0,1 11 0 16,-11 12-3-16,-6 8-1 16,-10 5-9-16,-11-4-9 15,-3 22-39-15,-38-19-110 16,7 5-26-16,-14-9 1 16,-3 4-1-16</inkml:trace>
  <inkml:trace contextRef="#ctx0" brushRef="#br0" timeOffset="2031.3362">17350 14571 333 0,'0'12'177'16,"0"-12"6"-16,17 13-6 15,-17-26-130-15,30 9-25 16,-3-8-11-16,7-4-10 0,1-1-6 16,-6-14-17-16,10 18-28 15,-29-27-68-15,14 21-59 16,-11 4 1-16,-2 3-6 15,-11 12 9-15</inkml:trace>
  <inkml:trace contextRef="#ctx0" brushRef="#br0" timeOffset="2453.2273">17518 14420 228 0,'26'8'170'0,"-26"-8"-6"15,19 20 3-15,-15 2-96 16,-4-22-46-16,-6 21-19 16,4-5-14-16,-7-2-6 15,3 5 5-15,-4-4 8 16,1 0 6-16,6 2 6 15,3-17 5-15,2 21 7 16,-2-21 1-16,21 1-1 16,-7-11-5-16,14-5-11 15,-2-2-3-15,3-8-10 16,4 4-6-16,-6-10-6 0,6 14-4 16,-12-3-2-16,6 15 1 15,-13 3 6-15,7 14 2 16,-10 4 7-16,3 8 7 15,-4 0 1-15,-2-2 1 16,-4-6-7-16,5 5-43 16,-9-21-101-16,-13-11-9 15,13-12-3-15,-5-15 0 16</inkml:trace>
  <inkml:trace contextRef="#ctx0" brushRef="#br0" timeOffset="2812.6217">17999 13944 133 0,'0'0'158'15,"10"-15"6"-15,-10 15 5 16,-4-33-78-16,20 42-26 16,-26-27-15-16,23 24-14 15,-13-6-6-15,0 0-4 0,2 23-7 16,3 10-4-16,-4 3-4 16,7 18 0-16,-1 13-4 15,1 18-1-15,-2 9-3 16,0 5-2-16,-4 5 0 15,1-7-1-15,-6-7-5 16,-10-19-16-16,8 4-75 16,-19-41-87-16,0-14-3 15,-10-21 1-15,3-8-1 16</inkml:trace>
  <inkml:trace contextRef="#ctx0" brushRef="#br0" timeOffset="3953.2985">18337 14202 327 0,'0'0'180'0,"8"17"-2"16,6-6 3-16,-14-11-142 15,25 2-16-15,-1-3-9 16,10 0-6-16,1-6-7 15,1-13-7-15,3 7-1 16,-8-6-5-16,2 3-3 16,-12-5-6-16,3 11-3 15,-16-14-3-15,5 17 2 16,-16-6 3-16,3 13 2 16,-6-24 4-16,6 24 9 15,-21-24 4-15,9 12 6 16,-1 5 3-16,-4-5 0 0,3 8 5 15,-4-6 1-15,6 10-3 16,-1 0-1-16,13 0 1 16,-20 6 1-16,16 10 2 15,4-16 3-15,-6 27-4 16,4-8-1-16,10 11 2 16,-4 2 0-16,8 18 2 15,-1 2 0-15,8 9-4 16,-5 2 0-16,4 11-2 15,-5-3 0-15,-2-4-4 16,-2-5-5-16,-9-14-7 16,-1-7-6-16,-14-16-5 15,5 0-4-15,-15-20 1 16,7 3 1-16,-9-10 10 0,2-9 6 16,-2 2 10-16,5-8 3 15,7 2 5-15,-2-11 6 16,16 8-4-16,0-11 2 15,15 7-9-15,6-5-5 16,5-2-14-16,9 11-22 16,-18-29-81-16,17 17-59 15,-1-6-2-15,-1 1 2 16,-6-8-4-16</inkml:trace>
  <inkml:trace contextRef="#ctx0" brushRef="#br0" timeOffset="4218.9203">18712 13717 351 0,'12'15'187'0,"7"-2"-3"16,-2-10 3-16,30 9-147 15,-23-15-22-15,14 2-9 16,-1-8-8-16,-3-3-14 16,6 13-23-16,-24-30-67 15,7 25-83-15,-23 4 5 0,16-1-2 16,-16 1 5-16</inkml:trace>
  <inkml:trace contextRef="#ctx0" brushRef="#br0" timeOffset="4375.1801">18809 13897 274 0,'-16'23'165'16,"4"-9"0"-16,12-14-13 16,26 14-106-16,-6-25-21 15,25 2-12-15,4-7-9 16,5-8-16-16,9 10-23 16,-22-25-38-16,22 19-82 15,-22 6-11-15,-16 3-4 16,-11 14 6-16</inkml:trace>
  <inkml:trace contextRef="#ctx0" brushRef="#br0" timeOffset="4547.0565">18943 13941 188 0,'-26'41'163'0,"2"7"5"16,4 15 7-16,20 32-86 15,-24-20-34-15,27 30-18 16,-13-12-14-16,8 4-12 15,0-6-20-15,-12-30-45 16,21 8-97-16,-18-28-24 16,0-18-5-16,-5-27 1 15</inkml:trace>
  <inkml:trace contextRef="#ctx0" brushRef="#br0" timeOffset="4812.6981">18872 14069 306 0,'38'-6'182'16,"11"3"0"-16,4-9-1 15,10 24-112-15,-11-28-46 16,10 3-17-16,-6 4-14 15,-14-16-19-15,7 31-45 0,-43-26-86 16,6 18-24-16,-12 2 2 16,-17 1 4-16</inkml:trace>
  <inkml:trace contextRef="#ctx0" brushRef="#br0" timeOffset="5343.9726">19033 13953 213 0,'8'16'170'0,"1"6"0"0,-5-6-24 15,19 32-62-15,-36-31-22 16,29 29-18-16,-23-18-18 15,9 4-13-15,-2-6-16 16,0-12-4-16,0-14-8 16,0 0 3-16,18-3-2 15,-7-18 0-15,10 4 4 16,-3-2 4-16,3 3 1 16,-7 2-5-16,-1 20-24 15,-13-6-23-15,-3 24 5 16,-26-4 16-16,12 21 15 15,-15-12 7-15,5 8 10 0,0-3 14 16,0-22 28-16,24 17 23 16,-18-39-4-16,35 11-15 15,-14-23-16-15,16 7-7 16,-8-5-9-16,8 14-2 16,-16 6-6-16,12 16-4 15,-12 15 5-15,-7 21-4 16,-1 10 4-16,-5 10-2 15,1 0 1-15,2-5-4 16,1-7-6-16,-2-16-6 16,15-8-22-16,-19-46-31 15,35 18-43-15,-29-39-35 16,16-4-25-16,-3-6 2 16,2-9 7-16</inkml:trace>
  <inkml:trace contextRef="#ctx0" brushRef="#br0" timeOffset="5531.4735">19059 14416 204 0,'5'-20'164'0,"-5"20"1"16,29-9-22-16,-26-15-51 16,39 44-27-16,-25-31-17 15,29 33-14-15,-13-11-6 16,15 15-8-16,-11-7 0 16,-1 11-11-16,-10-3 2 15,-11-5-14-15,-9 8-13 16,-24-26-38-16,15 14-133 0,-34-7 1 15,-2 4-4-15,-8-13 7 16</inkml:trace>
  <inkml:trace contextRef="#ctx0" brushRef="#br0" timeOffset="5765.8718">19063 14609 279 0,'-9'-13'175'0,"19"8"-8"16,11-7 7-16,24 13-121 15,-20-26-29-15,11-1-20 16,5 7-33-16,-22-26-42 15,25 26-67-15,-26-10-30 16,-5 6-6-16,-20-18 62 16,20 39 49-16,-33-16 36 15,9 3 34-15,11 15 54 16,-32 0 67-16,18 9 40 16,0 7 3-16,10 24-62 0,-24-28-47 15,24 22-44-15,-5 11-50 16,-19-17-85-16,9 9-46 15,-3 1-5-15,0-3-3 16</inkml:trace>
  <inkml:trace contextRef="#ctx0" brushRef="#br0" timeOffset="6047.1243">19009 14802 177 0,'0'0'166'0,"21"2"3"16,3-19 0-16,7-23-64 15,19 16-64-15,-17-24-12 16,12 9-16-16,-8-6 0 15,0 12-6-15,-11 6 1 0,-5 14-5 16,-21 13 8-16,14 1-3 16,-20 12 0-16,-2 15-2 15,-9 1 3-15,0 12 0 16,-9 3-3 0,-3 6 6-16,-3-2-10 0,-3 4 2 15,-2-1-11-15,-4-7 1 16,8 2-24-16,-15-34-43 15,30 7-108-15,-14-18-3 16,11-1 1-16,0-20 0 16</inkml:trace>
  <inkml:trace contextRef="#ctx0" brushRef="#br0" timeOffset="6172.1243">19146 14801 349 0,'62'20'181'0,"-4"8"1"16,5 10 1-16,-8-17-137 15,-4 7-46-15,1 18-97 16,-19-28-85-16,-8-9 3 16,-25-9-3-16,13-17 0 15</inkml:trace>
  <inkml:trace contextRef="#ctx0" brushRef="#br0" timeOffset="6875.2772">19610 14372 336 0,'0'0'182'16,"12"20"1"-16,-12-20 4 15,35 19-143-15,-35-19-23 16,35-3-7-16,-14-6-14 16,1-8-5-16,4 1-22 15,-18-25-29-15,28 30-47 16,-41-25-50-16,10 17-24 15,-8-5-5-15,3 24 54 0,-24-24 44 16,24 24 42-16,-23 9 51 16,-8-15 54-16,17 18 63 15,-2-1 29-15,-6 3 5 16,-3 0-46-16,25 34-40 16,-19-15-22-16,27 30-19 15,-9-7-5-15,17 13-11 16,-3-6 0-16,12 2-3 15,-4-16 4-15,11-4 2 16,-7-22-3-16,5-10-5 16,-9-22-2-16,1-9-3 15,-6-16-1-15,-3-8-7 0,-5-7-9 16,-12-16-23-16,18 24-60 16,-28-21-90-16,10 9 2 15,-3 0-1-15,0 12 2 16</inkml:trace>
  <inkml:trace contextRef="#ctx0" brushRef="#br0" timeOffset="7328.4251">20016 13657 343 0,'25'23'187'16,"-3"-5"1"-16,6 8-2 15,-28-26-138-15,41 19-29 16,-18-14-12-16,1-8-8 16,-5 1-8-16,-19 2-10 15,15-10-8-15,-28 0-2 0,13 10 4 16,-35 21 6-16,12 7 6 16,-7 5 8-16,5 12 2 15,1 10 13 1,2 2 6-16,13 9 6 0,-6-3-8 15,14 5 1-15,-2-12-11 16,3-11-5-16,4-3-13 16,-8-30-25-16,21 13-39 15,-33-34-78-15,19-7-16 16,-3-13-7-16,3-1 9 16</inkml:trace>
  <inkml:trace contextRef="#ctx0" brushRef="#br0" timeOffset="7562.8086">20136 14003 252 0,'40'-16'171'0,"8"7"3"16,-1-3 5-16,22 29-110 15,-30-26-23-15,21 25-19 16,-19-3-4-16,1 19-5 16,-17-2-7-16,-5 11-2 15,-14 3-11-15,-11-4-8 16,-2 9-10-16,-20-21-24 15,19 24-64-15,-32-34-66 16,15-2-5-16,-4-16-5 16,5-11 10-16</inkml:trace>
  <inkml:trace contextRef="#ctx0" brushRef="#br0" timeOffset="7765.9396">20320 13998 259 0,'3'12'178'15,"3"12"4"-15,-4 0-1 16,17 26-101-16,-30-25-38 16,16 11-21-16,-10-3-21 15,-5-12-26-15,16 21-65 16,-29-26-91-16,11-5 2 0,-9-14-5 15,5-4 4-15</inkml:trace>
  <inkml:trace contextRef="#ctx0" brushRef="#br0" timeOffset="8500.3498">20150 14174 277 0,'0'0'172'0,"0"0"9"15,0 0-6-15,37 24-112 16,-37-24-32-16,29 5-14 15,-12-6-7-15,3-3-11 16,-2 2-7-16,-18 2-16 16,32 10-38-16,-44-22-53 15,19 42 11-15,-38-27 45 16,23 29 30-16,-15-7 18 0,3 5 13 16,2 1 13-1,-7-19 46-15,28 25 46 0,-16-44-2 16,37 24-45-16,-17-31-29 15,22 7-10-15,-4-16-10 16,6 8 2-16,-2-7-7 16,-2 3 2-16,-4 3-7 15,-7 8-2-15,-16 8-2 16,5 17-4-16,-13 12 6 16,-3 7-4-16,-5 9 4 15,0 10-1-15,-1 13 2 16,1 5 1-16,2-1 5 0,4-1-2 15,2-12-3 1,2-3 3-16,3-14-7 0,2-13 1 16,2-16-5-16,-1-13 0 15,5-21-2-15,-3-8-1 16,6-4 4-16,-6-13-2 16,6-3 10-16,-1-2-3 15,-1 1 7-15,5 8 0 16,0 2 0-16,7 11 4 15,-5 1 2-15,12 14-1 16,0 7-4-16,6 12 1 16,-2 7 2-16,2 7-6 15,-2 3 10-15,1 6-6 0,-8 1-3 16,-7 7 3-16,-11-4-7 16,-9-3 1-16,-11-1-6 15,-13-1 4-15,-4-4-7 16,-8-1 3-16,3-8 6 15,1-5-6-15,4-8 3 16,7 2 2-16,8-9-1 16,11-9 1-16,11-8 1 15,8-13-9-15,10 6-20 16,-10-36-63-16,20 27-96 16,-5-7 3-16,5 4-2 15,-8 5 1-15</inkml:trace>
  <inkml:trace contextRef="#ctx0" brushRef="#br0" timeOffset="9562.8912">20957 13932 238 0,'2'-13'174'0,"-2"13"0"15,0 0 4-15,3-16-98 16,15 44-35-16,-15-7-16 16,13 16-10-16,-8-2-7 15,5 12-2-15,-3-5-11 16,-2-8-7-16,3 5-15 16,-16-26-17-16,18 16-22 15,-30-38 0-15,27 21 4 16,-27-36 8-16,17 24 14 0,-1-28 13 15,2 10 20-15,2 1 23 16,-10-15 22-16,22 24 7 16,-18-21-1-16,23 26-6 15,-18-14-9-15,19 20-5 16,-21-3-8-16,28 6-9 16,-16 7-2-16,-1 12-5 15,-6 9-5-15,-1 12 0 16,-6 4 3-16,-2 10-4 15,-1 3 5-15,-3 10 0 16,-1-4 0-16,1-7-3 16,3-6 3-16,0-15-3 15,1-4-4-15,-3-16 2 16,7-21-4-16,0 0 5 16,-3-13 4-16,9-15 1 0,0-9 3 15,10-4 1-15,0-10-1 16,9 6 5-16,0-2-4 15,4 8-3-15,-3 6-11 16,-3 7-8-16,6 23-56 16,-29 3-110-16,0 0 4 15,-12-8-8-15,-9 18 4 16</inkml:trace>
  <inkml:trace contextRef="#ctx0" brushRef="#br0" timeOffset="9750.4005">20907 14739 327 0,'14'33'175'16,"6"-9"9"-16,9-6-5 15,-15-26-134-15,28-1-34 16,-3-11-12-16,-2-17-25 16,11 11-53-16,-19-25-92 15,3-5-5-15,-8-8-5 16,2-1 5-16</inkml:trace>
  <inkml:trace contextRef="#ctx0" brushRef="#br0" timeOffset="10016.0416">21388 14058 189 0,'17'-53'170'15,"1"12"1"-15,-5 14 2 0,-17 2-83 16,19 41-39-16,-15-16-21 16,-12 38-14-16,1-3-9 15,2-2 0-15,1 2-5 16,4 0 1-16,3-13 1 15,8-2 2-15,-7-20 0 16,27 17 3-16,-8-11-5 16,3 4 1-16,-3 3-5 15,-2 10 5-15,-9 9-3 16,-4 18-4-16,-10 7 0 16,-10 4-8-16,-1 8-9 15,-20-17-33-15,20 20-87 16,-22-20-41-16,3-9 0 15,-2-23 1-15</inkml:trace>
  <inkml:trace contextRef="#ctx0" brushRef="#br0" timeOffset="10234.7961">21330 14316 338 0,'42'0'176'0,"8"10"6"15,1-2-5-15,23 21-131 16,-16-16-16-16,16 10-13 16,-6-5-4-16,2 10-2 15,-8-4-5-15,-9 4-6 16,-10 4-3-16,-18-10-20 0,2 22-56 16,-42-13-105-16,-1-3-4 15,-13-8-1-15,-6 3 4 16</inkml:trace>
  <inkml:trace contextRef="#ctx0" brushRef="#br0" timeOffset="10656.6878">21457 14646 260 0,'0'0'180'15,"0"25"1"-15,10-5 2 16,20 29-101-16,-27-28-37 15,24 24-7-15,-14-10-21 16,5 3-4-16,-8-5-10 0,-5-5-5 16,-2-7-7-16,-3-21-3 15,-15 11-2-15,-2-19-7 16,17 8 8-16,-25-27 3 16,16 10 5-16,1-4 4 15,4 0 7-15,9 2 2 16,1-1 1-16,11 7 2 15,-1 5 0-15,5 10-3 16,-1 3-6-16,-6 8-6 16,-3 7-5-16,-11-3-2 15,-4 11 3-15,-7-2 2 16,-1 6 0-16,0-7 1 0,6-2 4 16,10-7 4-16,9-7-2 15,12-12-5-15,24-2-63 16,-8-31-109-16,13-13-3 15,0-13 0-15,0-7 1 16</inkml:trace>
  <inkml:trace contextRef="#ctx0" brushRef="#br0" timeOffset="10953.5757">22177 14059 323 0,'21'-3'186'15,"-10"8"-2"-15,3 17 2 16,-14-9-117-16,3 33-47 15,-15 2-10-15,-4 9-12 16,-2 6-12-16,-14-9-22 16,17 21-43-16,-27-36-85 0,21 2-24 15,1-21 4-15,20-20-3 16</inkml:trace>
  <inkml:trace contextRef="#ctx0" brushRef="#br0" timeOffset="11328.5921">22339 14301 306 0,'16'7'176'15,"-4"4"-2"-15,-11 1 3 0,13 27-124 16,-36-18-22-16,4 15-22 16,-11-1-3-16,-2 0-8 15,0 2 0-15,4 0 2 16,6-3-1-16,9 1 6 16,8-4-5-16,14 0 7 15,2 7 2-15,13 12-2 16,-6 3 2-16,5 7-1 15,-8-2 0-15,-2-2-11 16,-7-3-7-16,-8-16-9 16,6-3-35-16,-30-37-120 15,14-16-10-15,-3-24-1 0,5-8-1 16</inkml:trace>
  <inkml:trace contextRef="#ctx0" brushRef="#br0" timeOffset="11562.9767">22335 14214 259 0,'33'-16'168'16,"-1"0"3"-16,3 1 1 15,24 15-103-15,-30-27-31 16,24 11-14-16,-11-11-3 16,7 19-5-16,-11-4 1 15,1 19-2-15,-13 6-7 16,-5 14-3-16,-13 8-6 0,-16 9-6 15,-8 16-7-15,-18-14-21 16,9 32-71-16,-24-25-76 16,-2-2 0-16,-9-11-2 15,2-4 1-15</inkml:trace>
  <inkml:trace contextRef="#ctx0" brushRef="#br0" timeOffset="11812.9812">22434 14321 277 0,'34'5'179'0,"3"12"4"16,-3 2 2-16,10 18-90 16,-11-15-62-16,15 6-18 0,0-3 3 15,3-1-11-15,-2-1 0 16,-3-8-9-16,-8 0-3 15,-7-6-5-15,-5 6-19 16,-26-15-40-16,17 4-113 16,-31 8-4-16,-7 4-1 15,-14 3 8-15</inkml:trace>
  <inkml:trace contextRef="#ctx0" brushRef="#br0" timeOffset="12297.3817">22488 14912 364 0,'1'15'186'16,"-1"-15"-2"-16,31-2 1 16,-16-15-153-16,29 4-17 15,3-13-5-15,5-2-7 16,-2-5-5-16,-4-6-12 16,-3 16-10-16,-20-13-27 15,10 32-33-15,-45-25-54 16,12 29-44-16,-17-4 3 15,-2 21 18-15,-19-24 77 16,24 28 50-16,-13-5 48 16,-6-16 46-16,27 26 65 15,-13-15 47-15,19-11 8 0,-18 15-16 16,31 19-68-16,-28-24-36 16,31 29-21-16,-16-3-14 15,12 9-6-15,-7-1-9 16,3 3-10-16,-5-7-3 15,-4-4-3-15,-3-6-7 16,-10-18-7-16,3-3-3 16,-12-13 3-16,6 0 6 15,-4-1 12-15,8 0 5 16,13 5 4-16,-15-13 6 16,15 13 6-16,20-7 3 15,9 7-3-15,0-5-5 0,7-6-8 16,6 1-12-1,-8-13-22-15,20 10-151 0,-28-8-9 16,-4-2 2-16,-15-5-3 16</inkml:trace>
  <inkml:trace contextRef="#ctx0" brushRef="#br0" timeOffset="14422.486">15749 15420 357 0,'13'3'182'0,"4"6"-4"16,-3-10-2-16,12 6-154 15,-7-4-46-15,-15-22-74 16,13 17-81-16,-17 4 3 16,19-4-4-16,-19 4 2 15</inkml:trace>
  <inkml:trace contextRef="#ctx0" brushRef="#br0" timeOffset="14578.7203">15909 15706 277 0,'14'73'167'0,"0"2"1"0,1 1-1 15,11 20-123-15,-21-15-18 16,14 2-15-16,-7-11-9 16,-3-25-25-16,11 12-32 15,-20-59-72-15,-2 18-45 16,2-18 2-16,9-36-2 16</inkml:trace>
  <inkml:trace contextRef="#ctx0" brushRef="#br0" timeOffset="15735.0177">16467 15258 390 0,'34'13'176'0,"-5"-1"-12"16,0 2-13-16,-14-22-190 15,16 27-65-15,-31-19-66 16,0 0-9-16,7-15 4 16,-7 15-1-16,-20-12 139 15,19 31 37-15,-18-9 0 16,-6 1 0-16,8 5 97 16,0 17 57-16,-11 0-4 15,6 17 2-15,-6 14-68 16,-15-14-40-16,11 20-18 0,-6-5-29 15,-2-5-5 1,10-1-5-16,-3-19 2 0,13-8 5 16,6-15 9-16,14-17 5 15,4-15 7-15,6-20 15 16,26 4 0-16,-7-27 4 16,25 18 1-16,-8-23 3 15,21 19-11-15,-7-9 0 16,15 16-7-16,-12-5 0 15,4 13-10-15,-11 7-6 16,-9 3-8-16,-9 16-18 16,-27-16-29-16,10 46-35 15,-53-32-5-15,24 51 18 16,-41-30 23-16,19 31 12 0,-20-6 15 16,9 4 19-16,8 11 37 15,-10-35 33-15,36 25 10 16,-19-39-23-16,31 18-13 15,-5-25-12-15,13-6-7 16,-2-8-9-16,5 2-5 16,-3 2-1-16,-3 3-3 15,-10 7-4-15,11 23 4 16,-14 6-3-16,-5 15 2 16,-5 10 3-16,-3 11 0 15,-2 1 0-15,0 4-2 16,-1-12 2-16,2-10-10 0,6-6-5 15,-3-29-13-15,17 7-19 16,-17-45-31-16,33 22-40 16,-23-34-26-16,25 20 14 15,-20-32 35-15,32 27 30 16,-21-19 29-16,17 9 31 16,1 12 39-16,-9-16 48 15,16 20 35-15,-10-15-10 16,19 32-21-16,-25-27-24 15,30 32-10-15,-24-20-16 16,20 31-5-16,-21-17-7 16,11 16-6-16,-17-6-8 15,-1 5-9-15,-14 2-6 16,-14-4-16-16,-2 12-13 16,-26-22-5-16,11 22 13 0,-16-10 2 15,6 5 11-15,-1-3 7 16,3-4 8-16,12 3 8 15,-2-17 14-15,24 1 2 16,0 0-13-16,-3-23-4 16,14-5-7-16,6 2-3 15,3-5-8-15,1 0 3 16,1 7-3-16,0 8 6 16,-3 12 0-16,-5 15-2 15,-6 6 7-15,-4 15-3 16,-10 5 3-16,-6 12-2 15,-9 2 2-15,-7 9-5 0,-6 1 2 16,-6-1-2-16,-1 3-7 16,-2-5-1-16,3 7-9 15,-2-24-12-15,20 19-38 16,-22-45-62-16,22 0-50 16,5-13-1-16,17-2 4 15</inkml:trace>
  <inkml:trace contextRef="#ctx0" brushRef="#br0" timeOffset="15875.6536">16809 16282 362 0,'74'25'180'0,"0"8"1"0,1 8-4 16,-27-11-151-16,15 1-27 16,1 12-71-16,-19-31-105 15,-12-10-7-15,-8-17 4 16,-12-11-3-16</inkml:trace>
  <inkml:trace contextRef="#ctx0" brushRef="#br0" timeOffset="17406.9738">17484 15449 363 0,'17'12'174'16,"-3"-10"8"-16,11 20-28 15,-10-36-112-15,26 11-18 16,-5-9-9-16,3 0-8 16,-2-4-3-16,-4 4-1 15,-4 2-8-15,-13-4-2 16,-16 14 2-16,0 0 0 0,-3 20 2 15,-10-1 1 1,-5 9-1-16,-3 5 3 0,-3 5 2 16,2 11 1-16,-2-4-2 15,5 3 1-15,1-5-2 16,5 2 2-16,3-5-2 16,5-8 6-16,1-8-7 15,4-24 0-15,6 15-1 16,-6-15 0-16,13-15-2 15,-3-8-1-15,5-2 4 16,-1-9-8-16,6 0 9 16,-2-3-2-16,6 4 2 15,-1 3 3-15,-4 5 4 0,2 13-1 16,-5 14-3-16,0 18 2 16,-8 16-4-16,3 17 4 15,-8 8-1-15,0 13-7 16,-3 3 2-16,-1-3-1 15,-2-11 1-15,-2-10-4 16,1-17 3-16,-4-19-8 16,8-17 1-16,-12-16 1 15,10-8-5-15,-4-17 3 16,4-1-1-16,-4-10 7 16,9 2 1-16,1 5 6 15,0 8 0-15,6 9 7 16,1 3 1-16,6 17 0 15,2 7-1-15,6 9-3 0,-3 8-1 16,6 6 1-16,-6 1-4 16,-1 5-1-16,-8-2 1 15,-10-3-9-15,-4 2-4 16,-20-7-17-16,-1 22-19 16,-32-31-20-16,19 39 2 15,-39-35 7-15,21 35 15 16,-20-17 19-16,8 8 16 15,4-1 20-15,-1-15 23 16,26 18 18-16,-17-36 2 16,36 27-6-16,-14-32-14 15,29 21-10-15,2-21-8 0,17 10-3 16,9-15-1-16,23 9-1 16,9-12 1-16,22 7 1 15,9-14-2-15,8-1-5 16,2-2 0-16,-3 2-3 15,-11 0-3-15,-16 0-4 16,-12 8-7-16,-24-8-9 16,-13 18-9-16,-31-21-20 15,7 43-41-15,-38-44-43 16,14 37-18-16,-31-34 23 16,22 41 38-16,-37-35 35 15,22 22 42-15,-5 6 34 16,-8-25 50-16,30 44 47 0,-16-27 23 15,28 38-15-15,-19-37-35 16,45 50-29-16,-19-25-32 16,25 26-9-16,-2-10-13 15,6-2-11-15,3-1-8 16,-2-12-8-16,3-5 7 16,-17-31-12-16,29 9-2 15,-22-41-7-15,15 4-3 16,-11-27 12-16,14-2 12 15,-4-11 8-15,4 2 5 16,3 9 10-16,-7-1 10 16,9 32 6-16,-17-3 9 15,13 38-5-15,-14 9-6 16,9 35-7-16,-7 13-8 16,3 18-5-16,-3 10-5 0,1 2 0 15,-2 8-11-15,-9-21-17 16,12 7-30-16,-31-41-119 15,14-24-8-15,1-25-7 16,-13-20 10-16</inkml:trace>
  <inkml:trace contextRef="#ctx0" brushRef="#br0" timeOffset="17844.4775">18519 15809 392 0,'15'27'179'15,"7"10"1"-15,8 39-30 16,-6-9-119-16,18 19-11 15,-3-4-7-15,3 5-6 16,-3-6-2-16,-5-13-5 16,-5-7-12-16,-16-28-9 15,4-3-35-15,-35-56-45 16,16 14-81-16,-17-11 1 16,-2-12-1-16,-7-10 7 15</inkml:trace>
  <inkml:trace contextRef="#ctx0" brushRef="#br0" timeOffset="18188.2479">18965 15534 308 0,'20'33'183'16,"-4"8"-5"-16,12 12 8 15,-22-12-128-15,29 28-23 16,-16-14-15-16,6 2-13 15,-6-8-10-15,-14-20-21 16,8 7-30-16,-38-42-85 16,9 7-43-16,-10-6 2 15,-4-1-4-15</inkml:trace>
  <inkml:trace contextRef="#ctx0" brushRef="#br0" timeOffset="18688.2684">18856 16014 270 0,'0'0'173'0,"11"14"7"15,7-12-3-15,-1-24-112 16,29 18-30-16,-6-21-14 16,18 9 0-16,-2-15-10 15,8 6 1-15,-4-3-12 16,-2 1 4-16,-5 5-5 16,-9 3-6-16,-9 8-3 15,-13-2-2-15,-4 13-5 16,-18 0-2-16,0 0 0 15,-11 16 3-15,1 5 1 16,-12-1 3-16,1 10 6 16,-8-2-2-16,-1 5 14 15,-2 4-4-15,-3 1 6 0,2 5-2 16,-4-1 4-16,4 6-2 16,-3-2-1-16,9 8 6 15,-2-2-8-15,8 5 6 16,4-11-4-16,9-2-2 15,5-9 2-15,12-6 1 16,8-18-1-16,15-7 0 16,8-19 2-16,10-4-1 15,4-13 2-15,5 4 3 16,-2-6-6-16,-2 10 2 16,-8 7-3-16,-6 19 0 15,-16 22-3-15,-8 12 0 16,-13 15-3-16,-8 9-2 15,-6 5-8-15,-11-16-27 0,14 9-123 16,-20-34-35-16,2-20 7 16,-3-17-2-16</inkml:trace>
  <inkml:trace contextRef="#ctx0" brushRef="#br0" timeOffset="20235.2263">18955 15849 185 0,'0'0'175'0,"0"0"-3"15,0 0 7-15,-7-32-68 16,24 40-61-16,-18-26-18 16,20 8-15-16,-1-10-10 15,11-5-13-15,14 6-24 16,-7-33-62-16,25 25-84 16,3 6-4-16,6 7 2 15,-3 8 0-15</inkml:trace>
  <inkml:trace contextRef="#ctx0" brushRef="#br0" timeOffset="22282.159">20000 15559 206 0,'0'0'170'15,"14"-2"3"-15,-14 2 2 16,0 0-98-16,21 30-25 16,-23-18-18-16,14 22-10 15,-11-9-10-15,4 11-1 16,-5-4-12-16,-2 1 1 16,-1-5-5-16,-2-3 4 15,2-8-8-15,3-17-1 0,0 17-5 16,0-17-7-16,0 0-2 15,7-22-6-15,7 14-1 16,-10-16-2-16,13 15 5 16,-8-18 1-16,10 13 7 15,-7-11 4-15,4 6 11 16,-2 1 4-16,-3-1 9 16,4 3 3-16,-5-1 4 15,4 16 1-15,-14 1 0 16,15-4-2-16,-15 4-3 15,6 25-2-15,-8-3-6 16,2 14 0-16,-2 0-6 16,2 2 6-16,0 4 2 15,6 1 1-15,0-11 1 16,11 3 2-16,-2-12 7 0,12 2-5 16,-5-12 5-16,3 3-11 15,-7-5-4-15,-7 3-16 16,2 26-58-16,-25-14-100 15,-5 1-8-15,-14 5 4 16,-7-1-6-16</inkml:trace>
  <inkml:trace contextRef="#ctx0" brushRef="#br0" timeOffset="22516.5471">19908 16230 300 0,'13'15'174'0,"1"6"8"16,5 21-21-16,-19-22-108 16,35 38-7-16,-18-17-21 15,14 11-8-15,-9-7-10 16,-1 6-2-16,-2-12-7 16,-6-8-3-16,1 1-16 15,-14-32-31-15,16 35-39 16,-16-35-98-16,0 0 6 15,-10-16 2-15,10 16 3 16</inkml:trace>
  <inkml:trace contextRef="#ctx0" brushRef="#br0" timeOffset="22875.9362">20144 16293 175 0,'14'-3'175'0,"1"3"3"16,-2 6 3-16,6 29-60 15,-19-35-64-15,32 37-17 16,-19-12-19-16,6 9-8 16,-7-3-6-16,-2-2-8 15,-1-3-8-15,-9-14-7 16,7 5-5-16,-7-17-1 15,0 0 2-15,0-21 5 0,7 8 2 16,2-4 8-16,1-2 10 16,7 9 5-16,-2-1 7 15,10 22 1-15,-7 0-2 16,10 19-3-16,-7 3-9 16,-1-3-13-16,8 23-52 15,-28-32-85-15,10-2-33 16,-10-19-1-16,0 0-2 15</inkml:trace>
  <inkml:trace contextRef="#ctx0" brushRef="#br0" timeOffset="23172.8188">20356 15947 162 0,'0'0'165'15,"15"4"2"-15,-1-3-26 16,-13-27-60-16,39 28-8 16,-22-35-14-16,35 24-10 15,-16-28-11-15,15 12-18 16,-4-12-8-16,-1 2-12 16,-2 6-10-16,-11-8-11 15,3 20-13-15,-26-20-17 16,16 38-12-16,-36-31-12 0,26 44-14 15,-35-33-14-15,26 34-12 16,-25-19-2-16,15 16 14 16,-14-4 18-16</inkml:trace>
  <inkml:trace contextRef="#ctx0" brushRef="#br0" timeOffset="23719.7189">20723 15684 252 0,'-21'0'118'15,"23"27"3"-15,-26-21-12 16,33 35-16-16,-30-28-24 15,29 36-20-15,-21-20-21 16,11 7-25-16,0 9-11 16,-7-14-10-16,9 6 7 0,-6-9 2 15,4-5 12 1,4-7 3-16,-2-16 10 0,16 9 7 16,-8-29 2-16,18 15 7 15,-10-22-11-15,11 14-2 16,-8-9-10-16,2 7 0 15,-5 6-11-15,-16 9 2 16,16 20 2-16,-17 2-7 16,-3 14 5-16,-4 9-3 15,1 12 2-15,1 7-2 16,-1 4 6-16,0-1 1 16,6-8-5-16,-1-8 0 15,2-8-4-15,-3-14 1 16,4-15-4-16,-1-14 1 15,-1-16-3-15,1-14-2 0,3 1 5 16,-1-10 3-16,5 0 6 16,2 2 0-16,2 2 6 15,6 12 1-15,-2 5 0 16,8 17 2-16,-6 10-3 16,4 18 1-16,-8 7-7 15,-2 8 0-15,-9 7-5 16,-4 0 2-16,-5 0 0 15,-3-8 0-15,0-5-1 16,0-6-2-16,7-11 2 16,3-19 2-16,16 7-8 15,-3-33-31-15,27 0-138 16,-14-7-2-16,3-16-1 0,0-13 5 16</inkml:trace>
  <inkml:trace contextRef="#ctx0" brushRef="#br0" timeOffset="24422.8747">21174 15850 315 0,'11'17'184'16,"3"-6"-1"-16,10-4 4 15,-7-22-127-15,28 15-30 0,-3-17-11 16,11 4-9-16,-7-10-7 16,2-1-8-16,-4 7-10 15,-20-9-17-15,7 30-28 16,-39-28-28-16,23 41-56 16,-36-9-30-16,4 25 33 15,-27-28 44-15,27 35 39 16,-24-13 36-16,4 2 41 15,16 17 35-15,-18-17 68 16,19 9 32-16,-5-2-23 16,25 29-39-16,-26-27-29 15,27 31-19-15,-18-19-17 0,15 9-7 16,-8-13-17-16,1-6-4 16,3-10-11-16,-5-21-9 15,11 3-9-15,-15-30-4 16,15 18 6-16,0-37 8 15,4 6 20-15,3-1 6 16,2-10 10-16,13 13 5 16,-5-20 16-16,22 27 0 15,-10-22-1-15,19 27-8 16,-7-2-9-16,7 10-7 16,-8 2-6-16,-5 11 0 15,-10 8-8-15,-19 1-4 16,-11 10-8-16,-25-7-8 15,-2 17-4-15,-19-5 9 16,-1 11 5-16,0-4 8 0,4-3 2 16,10-1 9-16,8-8 5 15,19 5 11-15,11-28 0 16,17 0-7-16,11-18-5 16,17 0-5-16,7-13-3 15,4-4-9-15,3 0-6 16,-11-16-23-16,13 31-35 15,-38-34-58-15,11 20-50 16,-15 3 3-16,-12 4-2 16</inkml:trace>
  <inkml:trace contextRef="#ctx0" brushRef="#br0" timeOffset="24688.5094">21418 15586 333 0,'-5'27'172'15,"3"9"2"-15,6 20-49 16,-14-11-75-16,31 39-16 16,-8 5-8-16,15 26-5 15,-6 4-6-15,6 17-3 16,-5 1-6-16,0 0-4 15,-5 0-7-15,-7-20-3 0,-3-16-11 16,-19-23-19-16,15-7-24 16,-34-56-75-16,14-20-40 15,0-24-14-15,2-24 16 16</inkml:trace>
  <inkml:trace contextRef="#ctx0" brushRef="#br0" timeOffset="24891.6428">21601 16308 208 0,'0'0'174'0,"13"19"4"15,-13 8-2-15,-12-19-71 16,10 47-60-16,-30-13-21 0,4 16-13 16,-7 3-19-16,-13-12-32 15,21 28-70-15,-18-34-77 16,0-8 11-16,6-11-10 15,2-17 11-15</inkml:trace>
  <inkml:trace contextRef="#ctx0" brushRef="#br0" timeOffset="25063.53">21664 16463 387 0,'77'47'180'0,"-5"6"-3"15,-5-9-25-15,-3 4-289 16,-9-19-47-16,-14-16 8 16,-12-9-2-16</inkml:trace>
  <inkml:trace contextRef="#ctx0" brushRef="#br0" timeOffset="26110.4394">14279 14748 336 0,'13'-4'177'16,"-1"-4"2"-16,3 8-2 15,-15 0-143-15,26-2-9 16,-5 3-7-16,12 10-6 15,1 2-3-15,7 1-3 16,3 7-4-16,3-1 0 16,2 4-3-16,-3-7-2 15,4 4-9-15,-13-14-13 16,9 18-44-16,-33-18-106 16,11-3-5-16,-13-4-2 15,-11 0 4-15</inkml:trace>
  <inkml:trace contextRef="#ctx0" brushRef="#br0" timeOffset="26391.7077">14262 15023 223 0,'-12'-9'171'15,"12"9"9"-15,-13-17-3 16,16 30-81-16,-10-33-48 16,30 27-10-16,-6-11-16 15,18 12-5-15,6-2-6 0,12 8-3 16,6 2-5-16,6 1-5 16,3 9-12-16,-6-16-21 15,16 25-97-15,-23-24-58 16,-7 5 10-16,-13-12-8 15</inkml:trace>
  <inkml:trace contextRef="#ctx0" brushRef="#br0" timeOffset="26876.0963">14538 14446 339 0,'0'0'179'16,"13"12"-3"-16,-13-12 5 15,23 24-139-15,-23-24-22 16,20 20-9-16,-4-4-6 0,5 2-1 16,4 12 0-16,8 3 0 15,5 0-2-15,6 5 1 16,-1 2 1-16,3 3 3 15,-3 4-2-15,-5 4 3 16,-9 8-4-16,-13 1 0 16,-14 11-3-16,-14 4 1 15,-15 0-4-15,-13 5-4 16,-10 0-8-16,-12-13-11 16,15 9-93-16,-18-32-68 15,9-15 2-15,7-18-2 16,9-18 0-16</inkml:trace>
</inkml:ink>
</file>

<file path=ppt/ink/ink31.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23T14:49:35.671"/>
    </inkml:context>
    <inkml:brush xml:id="br0">
      <inkml:brushProperty name="width" value="0.05292" units="cm"/>
      <inkml:brushProperty name="height" value="0.05292" units="cm"/>
      <inkml:brushProperty name="color" value="#0070C0"/>
    </inkml:brush>
  </inkml:definitions>
  <inkml:trace contextRef="#ctx0" brushRef="#br0">5733 7630 79 0,'0'0'131'0,"0"0"6"15,-13-5-48-15,15 17-20 16,-25-28-4-16,23 16-13 15,-20-7-8-15,20 7-9 16,-15-6-4-16,15 6-8 16,-15-3-3-16,15 3-4 15,-13 4-3-15,13-4-1 16,-13 13-3-16,7 2-2 0,-3-1 1 16,7 10-2-16,-4 3-2 15,4 4 1-15,2 4-3 16,0 4 2-16,4 0-3 15,0-1-1-15,1 0-5 16,-1-7 7-16,0-2-5 16,-4-4 0-16,2-2 2 15,-6-10-9-15,4 9-8 16,-14-18-12-16,15 21-25 16,-28-27-58-16,27 2-44 15,-25 8-9-15,6-12-1 16</inkml:trace>
  <inkml:trace contextRef="#ctx0" brushRef="#br0" timeOffset="1">5438 7871 224 0,'0'0'162'16,"16"-7"1"-16,-7 22-47 15,-9-15-46-15,29 9-16 16,-14-12-16-16,18 15-16 16,-2-4-15-16,4-6-19 15,15 15-64-15,-10-21-93 0,3-4 2 16,-5-3-5-16,-1-5 3 16</inkml:trace>
  <inkml:trace contextRef="#ctx0" brushRef="#br0" timeOffset="2">6011 7655 116 0,'0'0'144'0,"-11"-13"3"16,11 13 1-16,-18 21-84 15,-8-26-20-15,14 21-16 0,-11-8-13 16,7 5-6-16,-3-1-5 16,6-3 0-16,1 0-3 15,12-9 0-15,-12 12-1 16,12-12 1-16,0 0 2 15,8 13 0-15,-8-13 0 16,12 27 2-16,-8-10-2 16,3 10 4-16,-3-4-1 15,2 8 1-15,-4-5-1 16,5 1 4-16,-3-6-2 16,7 1 1-16,-3-4-2 15,4 0-2-15,0-5 0 16,-1-2-10-16,7 9-25 15,-18-20-108-15,0 0-23 16,22 13-5-16,-22-13 9 0</inkml:trace>
  <inkml:trace contextRef="#ctx0" brushRef="#br0" timeOffset="3">6138 7797 39 0,'0'0'119'0,"0"0"-28"16,0 0-3-16,-17-15-12 0,17 15-5 15,0 0-13-15,0 0-9 16,-17-4-10-16,17 4-9 16,0 0-6-16,0 0-5 15,0 0-1-15,0 0-4 16,9 14-1-16,-1 0-2 16,-6-2-2-16,6 9-2 15,-2-4-1-15,3 6 0 16,-3-6-2-16,5 3 1 15,-4-7-1-15,3-1 1 16,-10-12-2-16,17 5 1 16,-17-5 0-16,15-17-5 15,-10 3 4-15,0-2-3 16,1-3 1-16,-4-3-4 16,1-2 3-16,-4 1-2 15,-1 4 0-15,-2-1 4 0,-1 1-1 16,-2 2-1-16,1 2 2 15,6 15 3-15,0 0 3 16,0 0 0-16,0 0 3 16,0 0-3-16,21 15-2 15,0-1 0-15,4-4-10 16,-4-13-28-16,28 11-102 16,-23-16-36-16,2-1 0 15,-4 5-1-15</inkml:trace>
  <inkml:trace contextRef="#ctx0" brushRef="#br0" timeOffset="4">6369 7929 267 0,'-6'16'161'0,"-2"1"8"16,0 10-13-16,10 2-134 15,-11 5-71-15,-7-6-101 0,3-12-12 16,13-16-1-16,-19 10 2 15</inkml:trace>
  <inkml:trace contextRef="#ctx0" brushRef="#br0" timeOffset="5">6598 7794 33 0,'-12'-6'133'0,"12"6"4"16,0 19-25-16,-14-24-29 16,24 29-2-16,-26-27-18 15,28 30-11-15,-25-21-10 16,23 22-6-16,-19-11-10 15,17 14-3-15,-10-14-6 0,9 5-5 16,-4-7-5-16,6-2-4 16,-9-13-3-16,19 6-3 15,-7-13 1-15,-1-10-4 16,3 1 1-16,-1-7-3 16,1 2 4-16,-3-1-1 15,-2 3 4-15,-1 5 1 16,-8 14 2-16,0 0 2 15,0 0-1-15,13 27 7 16,-15 4-1-16,3 3-4 16,-1 2 2-16,2 1-7 15,2-1-2-15,-1-16-20 16,15 7-69-16,-18-27-79 0,20-13 1 16,-8-12 1-16,1-11-2 15</inkml:trace>
  <inkml:trace contextRef="#ctx0" brushRef="#br0" timeOffset="6">6825 7565 176 0,'1'13'153'16,"-1"-13"3"-16,0 12 3 0,20 10-99 16,-20-22-21-16,0 0-11 15,15 9-10-15,3-3-4 16,-5 2-3-16,5 11-2 16,-1 2-3-16,2 10 1 15,-3 6-3-15,-1 8 2 16,-3 6-1-16,-3 6-2 15,-6 0 2-15,-3-3-4 16,-5-4 1-16,-6-6-4 16,-3-7-1-16,-6-14-21 15,12 2-119-15,-13-13-20 16,-1-12-7-16,-2-6 5 0</inkml:trace>
  <inkml:trace contextRef="#ctx0" brushRef="#br0" timeOffset="7">7200 7672 25 0,'0'0'126'16,"0"0"5"-16,0 0-30 0,0 0-25 15,0 0-10-15,0 0-7 16,-12-9-7-16,27 20-11 16,-15-11-7-16,12 1-6 15,-12-1-3-15,21 8-5 16,-9-7-7-16,6 7-5 16,-2 0-8-16,2-2-10 15,6 9-28-15,-24-15-84 16,11-10-38-16,-11 10-2 15,0 0 3-15</inkml:trace>
  <inkml:trace contextRef="#ctx0" brushRef="#br0" timeOffset="8">7201 7833 173 0,'0'0'162'0,"10"17"3"15,-10-17 5-15,25-4-95 16,-2 20-34-16,-8-16-16 16,6 4-39-16,15 1-138 15,-11 2-10-15,0-4-5 16,0-6-5-16</inkml:trace>
  <inkml:trace contextRef="#ctx0" brushRef="#br0" timeOffset="9">7776 7495 108 0,'0'0'143'16,"-8"-12"7"-16,8 12-35 15,-28-21-33-15,28 21-15 16,-19-8-18-16,19 8-16 0,-18-1-8 16,18 1-7-16,-17 1-4 15,17-1-4-15,-15 9-2 16,15-9-1-16,-8 28-3 15,8-3 4-15,0 10-4 16,6 7 4-16,-2 6-4 16,7 7 3-16,-1-1-7 15,1 5 5-15,-1-9-7 16,1-4 1-16,-2-5-7 16,-8-10-7-16,7-1-14 15,-8-30-42-15,-1 24-64 16,1-24-29-16,-13 3 3 15,13-3-5-15</inkml:trace>
  <inkml:trace contextRef="#ctx0" brushRef="#br0" timeOffset="10">7636 7706 282 0,'15'5'165'15,"5"7"-1"-15,2 17-36 16,-22-29-79-16,46 14-35 16,-8 1-116-16,-2-11-55 15,-3-8-6-15,2-1-3 16</inkml:trace>
  <inkml:trace contextRef="#ctx0" brushRef="#br0" timeOffset="11">8128 7572 194 0,'-19'-3'149'0,"5"10"1"15,-9 5-41-15,-6-20-51 16,19 24-18-16,-15-14-19 15,12 8-9-15,-4-5-2 0,17-5-3 16,-19 5 0-16,19-5 1 16,0 0-2-16,-4 20 1 15,4-8-4-15,2 5-4 16,-1 7-4-16,-2 5 2 16,1 4-2-16,-3 0 4 15,0-4-1-15,1 0 3 16,0-7 2-16,4-1 5 15,2-8 0-15,6-1 4 16,-10-12-1-16,25 14-3 16,-9-7-5-16,1-4-10 15,9 9-25-15,-20-24-73 0,11 13-53 16,3-1-8-16,-3-1 4 16</inkml:trace>
  <inkml:trace contextRef="#ctx0" brushRef="#br0" timeOffset="12">8206 7723 44 0,'0'0'139'16,"0"0"2"-16,0 0 5 15,0-20-65-15,17 36-14 16,-17-16-16-16,4 14-20 15,-4-14-7-15,6 23-5 16,-6-23-3-16,11 29-4 16,-7-17-5-16,6 1 0 15,-10-13-3-15,19 17 0 16,-19-17-2-16,20 7 0 0,-20-7-2 16,21-7 1-16,-21 7 1 15,22-18-2-15,-13 3 0 16,0-5-2-16,-1 2 2 15,-4-5-1-15,-2 1 0 16,-2-1-1-16,-3 1 3 16,-5 3 0-16,1 3 2 15,7 16 3-15,-19-14 3 16,19 14 1-16,-13 9 0 16,14 3 0-16,-1 1-2 15,6 0-2-15,8-1-9 16,-14-12-30-16,44 6-118 0,-22-12-17 15,0 0 0-15,0 4-2 16</inkml:trace>
  <inkml:trace contextRef="#ctx0" brushRef="#br0" timeOffset="13">8510 7913 268 0,'-8'13'167'0,"-2"11"-9"15,-6-7-11-15,10 3-240 16,-8 12-52-16,-10-12-9 16,4 0-9-16</inkml:trace>
  <inkml:trace contextRef="#ctx0" brushRef="#br0" timeOffset="14">8693 7707 113 0,'0'0'123'0,"0"0"-31"15,0 0-14-15,-1 14-7 16,-12-23-12-16,13 9-9 15,0 0-7-15,0 24-8 16,0-24-3-16,-2 25-2 16,2-25-3-16,2 38-2 15,-4-16-4-15,9 12-2 16,-7-11-1-16,8 2-5 0,-4-9-6 16,2-1-1-16,-6-15-6 15,16 4-1-15,-4-14 0 16,-1-9-2-16,0-1-4 15,0-7 1-15,2 3 3 16,-5-1 0-16,3 1 2 16,-5 3 1-16,-3 9 2 15,-3 12 2-15,0 0 1 16,1 22 2-16,-5-3-1 16,3 5-1-16,-2 3-3 15,1 1-2-15,6-1-14 16,-4-27-33-16,15 8-116 15,-15-8-8-15,0 0 4 0,14-14-4 16</inkml:trace>
  <inkml:trace contextRef="#ctx0" brushRef="#br0" timeOffset="15">8891 7508 130 0,'-11'11'155'0,"3"5"8"15,-1-4-3-15,9-12-68 16,3 16-42-16,-3-16-14 15,0 0-13-15,0 0-9 16,21 6-4-16,-8-8-2 16,4 3-2-16,-1 2 0 15,4 4-3-15,-4 12 1 16,1 5 0-16,-1 10-2 16,-2 9 1-16,-2 7-5 15,-3 5 3-15,-4 6-2 16,-2-3 0-16,-6-6 2 15,-3-7-6-15,-2-3-3 0,-9-14-19 16,13 8-80-16,-13-19-59 16,-10-16-2-16,0-2 3 15</inkml:trace>
  <inkml:trace contextRef="#ctx0" brushRef="#br0" timeOffset="16">9150 7803 163 0,'-11'-11'163'0,"11"11"6"15,0 0-1-15,11 9-86 0,-20-24-21 16,29 32-15-16,-20-17-17 16,20 14-9-16,-7-5-13 15,1-2-16-15,15 16-78 16,-8-21-85-16,-1-5-1 15,-5-5-4-15,3-1 3 16</inkml:trace>
  <inkml:trace contextRef="#ctx0" brushRef="#br0" timeOffset="17">9653 7676 45 0,'-8'-15'139'0,"8"15"4"0,-3-14 2 16,-14-7-58-16,17 21-22 16,-17-9-14-16,17 9-18 15,-23 0-8-15,23 0-5 16,-30 16-4-16,17 1 0 16,-8-3-4-16,5 12 1 15,-1 0-4-15,5 10 5 16,-4-2-3-16,11 5 2 15,-3-8-5-15,9 4 1 16,3-10-4-16,5-7-3 16,6-6-3-16,1-12-16 0,21 7-40 15,-22-20-113-15,20-2 2 16,3-2-5-16,1 2 4 16</inkml:trace>
  <inkml:trace contextRef="#ctx0" brushRef="#br0" timeOffset="18">9978 7756 72 0,'0'0'150'0,"0"0"5"16,-12-6-1-16,10 22-59 16,-24-28-35-16,26 30-14 15,-21-20-17-15,16 17-9 16,-11-7-5-16,10 12-3 0,-5 1-1 16,7 7 2-16,0 1-3 15,6 5 1-15,-2 2-5 16,5 1-1-16,-3-3 0 15,4-2-4-15,-4-4 0 16,-2-6-7-16,0 1-1 16,0-23-16-16,-6 32-13 15,-17-38-38-15,29 21-61 16,-19-16-29-16,-2-5-5 16,-1-2 8-16</inkml:trace>
  <inkml:trace contextRef="#ctx0" brushRef="#br0" timeOffset="19">9737 7965 223 0,'0'0'165'0,"21"-2"8"16,-4-7-9-16,20 26-90 16,-21-28-24-16,25 16-29 15,-11-4-30-15,-8-15-124 16,13 7-32-16,-2-2-8 15,-6-3 1-15</inkml:trace>
  <inkml:trace contextRef="#ctx0" brushRef="#br0" timeOffset="20">10147 7613 1 0,'-3'17'130'0,"-15"-10"11"16,11 13 7-16,7 19-55 15,-21-24-12-15,31 40-4 0,-24-26-21 16,27 27-10-16,-13-23-13 16,19 11-7-16,-9-12-21 15,5-14-26-15,14 12-77 16,-14-27-70-16,1-11 4 15,0-6-8-15,-4-2 9 16</inkml:trace>
  <inkml:trace contextRef="#ctx0" brushRef="#br0" timeOffset="21">10339 7675 87 0,'-5'15'153'0,"5"-15"5"16,-12 26 6-16,9 12-54 16,-15-24-41-16,31 36-12 15,-23-16-25-15,19 21-9 16,-11-10-6-16,8 5-5 15,-4-5-7-15,1-8-9 16,1-4-1-16,-7-18-26 16,15 10-18-16,-24-36-60 15,12 11-62-15,0 0 5 0,2-22-6 16,-2 3 3-16</inkml:trace>
  <inkml:trace contextRef="#ctx0" brushRef="#br0" timeOffset="22">10288 7737 164 0,'0'0'165'16,"0"0"7"-16,18-2-3 15,5 23-74-15,-23-21-40 16,22 14-14-16,-22-14-20 15,17 20-14-15,-10-4-15 0,-7-16-29 16,0 36-45-16,-27-34-61 16,9 12-26-16,-3-2-5 15,4-6 5-15</inkml:trace>
  <inkml:trace contextRef="#ctx0" brushRef="#br0" timeOffset="23">10513 7612 244 0,'25'25'174'0,"0"4"6"16,11 13 1-16,-9-18-93 16,18 37-40-16,-29-15-23 15,2 6-20-15,-8 17-92 16,-24-28-88-16,-9-2-7 16,-18-10 0-16,-1-1 2 15</inkml:trace>
  <inkml:trace contextRef="#ctx0" brushRef="#br0" timeOffset="24">1631 7784 1 0,'-5'-12'84'15,"26"30"26"-15,-21-18-40 16,13 0-7-16,2 5-4 15,-15-5-8-15,25-2-4 16,-17-11-5-16,17 17-9 16,-11-16-6-16,15 14-5 15,-9-10-3-15,11 14-1 16,-8-12-2-16,11 12-1 0,-9-9 2 16,9 10-2-16,-10-11 1 15,12 9-1-15,-11-9-1 16,8 8-2-16,-6-4-2 15,5 3-2-15,-3-3-2 16,3 2-2-16,-3 1-1 16,1-2 1-16,0 3-1 15,2-1-1-15,-4 1 0 16,0 0 2-16,3 1-3 16,-1 2 1-16,0 1-1 15,-1 2 1-15,3-2-1 16,-3 1 1-16,3 1-1 15,-2-2 1-15,-1-2-3 0,1-2 2 16,-1-1 0-16,-1-2 0 16,0 0-1-1,-2 1 2-15,3-4-1 0,-3 0-1 16,1 2 3-16,0 2-3 16,1 0 1-16,0 2-3 15,-2-2 2-15,4 0 1 16,-3 0 0-16,0 2 1 15,1-4-1-15,0-1 0 16,-2 0-2-16,2-1 5 16,1 0-2-16,-2-2-2 15,4 0 2-15,0 1-1 16,1 2 1-16,2 1-1 0,-1 1 2 16,0 0-2-16,3 2 0 15,-1 5 1-15,0-3-2 16,0 3 2-16,-2-2-1 15,0-2 1-15,-3 1 0 16,2 0 0-16,-4-1 0 16,3-1 1-16,-3-1-1 15,-2 2 1-15,3-4-1 16,-1 2 1-16,0-4 0 16,3 0-1-16,0-5-1 15,0-1 0-15,1 2-3 16,1-2 3-16,1 1-1 15,0-1 0-15,2 1 0 16,-2 3 1-16,0 1 0 0,-1 0-3 16,0 0 5-16,-1 1-2 15,-2-2 0-15,-2 4-3 16,-2-4 3-16,-1 4-1 16,-2-4 0-16,-1 1 3 15,-1 3-3-15,-1 0 0 16,-2 0-2-16,2-1 4 15,-4-1-3-15,2 1 1 16,-4 2-1-16,1-1 1 16,-1-1-1-16,-1 2 1 15,1-2 3-15,-2 5-3 16,1 0 0-16,1 0-1 0,3-1 2 16,-3-2-1-16,3 3 0 15,-1-4-2-15,1 0 2 16,0-3 0-16,2 1 0 15,-1-2 2-15,1 0-2 16,2 2 1-16,-1-4 0 16,-1 4 2-16,0-2-1 15,1 3-1-15,-2 1 1 16,-1-1-1-16,-2 1 1 16,-1 0-1-16,3 2 1 15,0-3-1-15,2 4-2 16,-1-6 1-16,3 2-4 15,-6-3-11-15,15 18-83 16,-15-18-77-16,-15 4 2 0,15-14-4 16,-15-6 2-16</inkml:trace>
  <inkml:trace contextRef="#ctx0" brushRef="#br0" timeOffset="25">5863 8603 1 0,'-12'-14'62'0,"26"28"53"16,-24-26 13-16,10 12-58 15,0 0-2-15,-8-15-4 16,8 15-9-16,0 0-7 16,0 0-4-16,-10-12-6 15,10 12-9-15,0 0-4 16,-13 1-6-16,-1-6-4 15,14 5-2-15,-21 0-2 16,21 0-1-16,-27 4 0 16,14 4-2-16,-4 0-3 15,4 5 0-15,-3 4-1 16,3 6 2-16,1 1-2 16,4 6 4-16,2 1-4 15,7 2 4-15,0-4-2 0,11 3-2 16,1-10 5-16,8-3-9 15,8-2-19-15,-13-29-71 16,18 7-76-16,2-11-10 16,0-9 6-16,-5-7-3 15</inkml:trace>
  <inkml:trace contextRef="#ctx0" brushRef="#br0" timeOffset="26">6230 8442 128 0,'-4'16'134'16,"-18"-14"1"-16,11 16-2 15,-6-2-96-15,-7-11-17 16,10 9 0-16,-3-12-11 16,17-2-1-16,-19 7 1 15,19-7 2-15,0 0-1 0,0 0 4 16,0 0-3-16,19 20-2 15,-13-8-6-15,2 9-1 16,-2-1-4-16,-2 5 2 16,-2 3-3-16,-1-1 3 15,3 0-1-15,0 2 9 16,-1-9 2-16,8 5 3 16,-5-12 0-16,9 7-2 15,-15-20 0-15,30 16-5 16,-14-10-7-16,-16-6-41 15,38-5-104-15,-24 5-14 16,-14 0 7-16,23-9-6 16</inkml:trace>
  <inkml:trace contextRef="#ctx0" brushRef="#br0" timeOffset="27">6399 8546 26 0,'14'16'106'0,"-14"-16"8"16,-13-11-49-16,16 24-5 15,-3-13-7-15,2 21-5 16,-2-21-4-16,4 33 2 16,-4-33-8-16,10 43-1 15,-12-29-9-15,17 15-2 16,-13-13-6-16,14 8-4 16,-10-11-7-16,8 1 0 15,-14-14-4-15,24 11-1 16,-12-13-2-16,-1-3-4 15,1-6 0-15,-1-5-3 16,2 0 2-16,-5-6-4 16,3 1 2-16,-6-10-3 15,0 7 4-15,-5-5 2 0,3 3 6 16,-3 7 2-16,-4-2 4 16,4 21 2-16,-7-16 5 15,11 29 1-15,-8 1-2 16,12 15 0-16,-4 2-7 15,8 8-1-15,-2-2-10 16,4-5-16-16,15 9-94 16,-12-19-54-16,0-10 4 15,-3-9-6-15</inkml:trace>
  <inkml:trace contextRef="#ctx0" brushRef="#br0" timeOffset="28">6851 8740 155 0,'0'0'154'0,"3"19"6"15,-3 4-7-15,-8 11-78 16,-3-7-79-16,-2 1-96 16,-2-5-48-16,10 0-8 15,-4-8-1-15</inkml:trace>
  <inkml:trace contextRef="#ctx0" brushRef="#br0" timeOffset="29">6988 8681 1 0,'-5'-14'108'16,"18"24"16"-16,-13-10-15 16,0 0-29-16,8 18-1 15,-8-18-19-15,12 32-9 16,-12-32-9-16,15 41-4 15,-15-41-7-15,18 37-4 16,-18-37-7-16,21 26-4 16,-21-26-3-16,21 4-5 0,-21-4-3 15,16-19-4-15,-11 1-1 16,1-4-3-16,-2 1 0 16,-4-4-1-16,-1 1 1 15,-3 0 2-15,-3 1 4 16,-2 9 0-16,1-1 7 15,8 15 2-15,-15-14 3 16,15 14-5-16,0 0 5 16,0 0-1-16,11 8-3 15,5-6-3-15,1 0-11 16,-2-10-17-16,15 17-48 16,-30-9-100-16,24-26-4 15,-11 6-3-15,-1 5 1 0</inkml:trace>
  <inkml:trace contextRef="#ctx0" brushRef="#br0" timeOffset="30">7240 8386 206 0,'-8'11'165'15,"8"-11"1"-15,-4 16 0 16,-17-24-100-16,36 27-20 16,-15-19-17-16,6 17-15 0,6-4-9 15,6 5-2-15,3 7-3 16,2 9-1-16,-1 7-4 16,2 5 4-16,-3 5-1 15,-3 0 3-15,-5 1 1 16,-7-3-5-16,-6-9 6 15,-8-9-9-15,-3-4-1 16,-12-21-32-16,15 14-94 16,-17-14-33-16,-6-9-4 15,0-2 6-15</inkml:trace>
  <inkml:trace contextRef="#ctx0" brushRef="#br0" timeOffset="31">7212 8379 71 0,'0'0'139'15,"0"0"4"-15,-20-12-42 16,20 12-12-16,-17-3-15 16,22 18-20-16,-20-23-12 0,20 23-14 15,-5-15-8-15,0 0-7 16,0 0-3-16,24 11-4 15,-5-15-3-15,6-2-1 16,4-1-3-16,2 1 0 16,2 0 0-16,-3 1-2 15,-1 4 1-15,-5-1-1 16,-5 9 1-16,-7 2-1 16,-12-9 0-16,12 21 2 15,-12-9-1-15,-4 0 2 16,-2 3-1-16,-2-2 0 15,-2 0-2-15,2 2 3 16,1 2-2-16,0 2 2 16,3 4-3-16,3 1 3 0,2 5-5 15,0 0 3-15,3 4-1 16,2 2 2-16,-1-3-1 16,-1-2 5-16,0-3 3 15,-2-1 0-15,-3-7 5 16,2-1-5-16,-7-5 9 15,1 1-7-15,-10-7 9 16,2 7-10-16,-11-5 4 16,3 5-5-16,-11-6 5 15,1 8-4-15,-3-4-6 16,-2 3-6-16,7 6-26 16,-13-22-78-16,17 7-61 15,2-4 2-15,5-5-6 16</inkml:trace>
  <inkml:trace contextRef="#ctx0" brushRef="#br0" timeOffset="32">7411 8409 115 0,'0'0'138'15,"0"0"7"-15,0 0-37 0,-15-14-30 16,26 28-9-16,-28-19-20 16,22 28-14-16,-15-9-7 15,15 24-6-15,-5 6-29 16,-4-9-86-16,10 14-60 15,8 6-9-15,-2-7-1 16</inkml:trace>
  <inkml:trace contextRef="#ctx0" brushRef="#br0" timeOffset="33">7599 8556 263 0,'0'15'163'15,"0"-15"5"-15,10-13-54 16,12 31-48-16,-25-32-13 16,24 21-21-16,-21-7-15 0,28 0-6 15,-13-1-11-15,-2-8-19 16,12 21-66-16,-25-12-87 15,17-12 2-15,-17 12-4 16,4-13 6-16</inkml:trace>
  <inkml:trace contextRef="#ctx0" brushRef="#br0" timeOffset="34">7638 8700 314 0,'10'14'164'0,"5"-6"3"16,6 2-16-16,4-10-167 16,10 3-128-16,-7-1-16 0,-4-7 1 15,1 0-10-15</inkml:trace>
  <inkml:trace contextRef="#ctx0" brushRef="#br0" timeOffset="35">8043 8622 153 0,'0'0'144'15,"0"0"8"-15,0 0-3 16,-5 22-89-16,-21-29-16 15,25 21-14-15,-21-8-9 16,12 11-3-16,-10-4 1 16,10 12-3-16,-4-3-2 15,7 8 2-15,-1-4 0 16,9 6-9-16,0-5 5 0,10-1-10 16,5-5-6-16,2-14-20 15,24 14-47-15,-19-22-102 16,16-9 4-1,-1-4 1-15,2-5 0 0</inkml:trace>
  <inkml:trace contextRef="#ctx0" brushRef="#br0" timeOffset="36">8293 8558 117 0,'-2'23'145'0,"-7"0"8"16,4 11 1-16,15 19-73 0,-24-26-26 15,23 27-18-15,-12-18-16 16,11-2-23-16,11 4-48 16,-11-14-100-16,7-20-2 15,7-3-12-15,-4-11 8 16</inkml:trace>
  <inkml:trace contextRef="#ctx0" brushRef="#br0" timeOffset="37">8499 8681 30 0,'0'0'138'0,"0"0"2"15,0 0 7-15,-9-12-65 16,18 29-4-16,-20-26-19 16,20 27-13-16,-9-18-8 15,-2 21-5-15,2-21-8 16,-1 31-5-16,-1-18-5 15,7 9-3-15,-4-10-5 16,4 0-2-16,-5-12-5 16,12 4-1-16,-12-4-4 15,20-21-4-15,-5 7 1 16,-5-10-5-16,7 4 0 16,-8-5 0-16,5 8 3 0,-6-1 3 15,-8 18 10-15,13-5 3 16,-13 5 5-1,5 32 5-15,-5-7 4 0,7 15-8 16,-6-5 5-16,7 4-11 16,0-4-12-16,-6-23-51 15,14 3-113-15,-16-15-7 16,25-11 4-16,-12-12 2 16</inkml:trace>
  <inkml:trace contextRef="#ctx0" brushRef="#br0" timeOffset="38">8816 8892 245 0,'0'0'154'16,"4"36"-8"-16,-19-28-42 16,-3 3-223-16,12 22-14 15,-17-16-20-15,7 0-1 16</inkml:trace>
  <inkml:trace contextRef="#ctx0" brushRef="#br0" timeOffset="39">8872 8718 126 0,'0'0'144'0,"14"-4"11"16,-14 4-4-16,22 17-78 15,-35-28-14-15,26 23-17 16,-13-12-14-16,0 0-7 16,0 0-3-16,0 0-5 15,0 0-5-15,0 17 0 16,0-17-4-16,8 18-1 16,-3-6-3-16,3-1 1 15,1 5 1-15,3-1-4 16,1-1 7-16,-1 1-8 15,4-2 7-15,-2-2-5 16,1-6 8-16,-1-2-5 0,-2-6-5 16,2-1 4-16,-4-8-3 15,1 0 5-15,-1-6-6 16,1-2 5-16,-5-1-7 16,-2 1 4-16,-1 3-1 15,-6-2 4-15,-1 5 0 16,4 14 2-16,-18-16 3 15,18 16 1-15,-20 2 2 16,20-2 1-16,-12 12 2 16,14 2-2-16,-2-14-3 15,10 14-3-15,5-11-15 16,-5-18-29-16,24 9-124 16,-18-10-17-16,3 0 5 0,-6-5-5 15</inkml:trace>
  <inkml:trace contextRef="#ctx0" brushRef="#br0" timeOffset="40">9160 8532 75 0,'0'0'150'0,"0"0"4"16,0 0 9-16,-2-15-60 16,17 33-40-16,-28-29-8 15,26 27-16-15,-13-16-11 16,0 0-7-16,0 0-6 15,17 19-4-15,-17-19-5 16,21 9-3-16,-8-4-1 16,2 3-1-16,-3 3-2 15,3 6 0-15,-1 10-2 16,-3 6 1-16,0 9 2 16,-3 8-3-16,0 7 3 0,-4 1-4 15,-2-3 5-15,1 0-2 16,-6-7 2-16,-1-10-10 15,3 2-20-15,-21-32-59 16,3 4-80-16,-1-6 1 16,-3-2-3-16,-4-10 0 15</inkml:trace>
  <inkml:trace contextRef="#ctx0" brushRef="#br0" timeOffset="41">8431 8515 158 0,'-15'2'138'0,"11"16"-7"15,-18-17-7-15,13 11-149 16,-4 11-101-16,-15-23-2 16,17 16-7-16,-10-20 0 15</inkml:trace>
  <inkml:trace contextRef="#ctx0" brushRef="#br0" timeOffset="42">8351 8887 300 0,'5'22'168'15,"4"-8"-4"-15,3-10-43 16,12 18-103-16,-1 1-57 16,5-3-108-16,-4-13-15 15,3-3 2-15,0-6-11 16</inkml:trace>
  <inkml:trace contextRef="#ctx0" brushRef="#br0" timeOffset="43">9504 8734 111 0,'0'0'159'15,"-15"7"-2"-15,15-7-3 16,-26-4-60-16,39 24-14 15,-30-32-18-15,29 28-18 0,-12-16-12 16,0 0-10-16,19 8-4 16,0 3-8-16,1-6-4 15,3 0-7-15,10 9-29 16,-18-29-116-16,16 19-29 16,-3-4-6-16,2 0 5 15</inkml:trace>
  <inkml:trace contextRef="#ctx0" brushRef="#br0" timeOffset="44">10008 8712 104 0,'0'-13'139'16,"0"13"11"-16,-1-22-31 15,1 22-38-15,-5-16-15 16,5 16-16-16,-11-16-9 0,11 16-10 16,-10-12-7-16,10 12-7 15,-19-3-5-15,19 3-2 16,-24 11-3-16,13 1-2 15,-3 2-5-15,3 4 4 16,-1 3-3-16,1 4 3 16,3 4 3-16,6 3-2 15,0-1 2-15,8 3-4 16,1-4 7-16,8 2-9 16,2-8 2-16,3-9-13 15,8 3-16-15,-18-28-41 16,28 5-105-16,-17-2 4 15,2 0-8-15,-6-8 7 16</inkml:trace>
  <inkml:trace contextRef="#ctx0" brushRef="#br0" timeOffset="45">10170 8858 131 0,'10'-16'156'16,"-10"16"0"-16,2-19 0 16,-14-2-89-16,12 21-11 15,0 0-27-15,0 0-8 16,-17 4-4-16,12 12-11 16,-6-1 6-16,4 13-6 15,1 3 3-15,4 9-3 16,-1 1 5-16,8 4-6 15,-1-1-3-15,4-5 0 16,0 6-8-16,-4-18-14 0,9 16-40 16,-21-24-93-16,6-5-13 15,2-14 2-15,-15 12 0 16</inkml:trace>
  <inkml:trace contextRef="#ctx0" brushRef="#br0" timeOffset="46">10019 8982 327 0,'0'0'172'16,"22"23"-7"-16,-9-25-50 15,15 20-85-15,-12-9-38 0,1-17-61 16,7 7-93-16,5-2-1 15,-2-4-7-15,1-1 5 16</inkml:trace>
  <inkml:trace contextRef="#ctx0" brushRef="#br0" timeOffset="47">10474 8715 31 0,'0'0'132'0,"0"0"14"15,-10 19-3-15,6 6-46 16,-15-20-22-16,25 32-14 15,-28-22-10-15,28 20-18 0,-19-15 1 16,20 13-12-16,-9-12-2 16,12 3-16-16,2-4-15 15,-12-20-27-15,36 23-64 16,-21-22-62-16,-1-6-6 16,4-5 5-16,-8-2-3 15</inkml:trace>
  <inkml:trace contextRef="#ctx0" brushRef="#br0" timeOffset="48">10633 8743 92 0,'0'0'148'0,"0"0"14"16,4 13-5-16,-4 25-52 16,-16-24-39-16,29 36-14 15,-22-13-14-15,17 20-16 16,-9-10-4-16,6 10-10 16,0-5 0-16,0-10-12 15,3 3-13-15,-9-25-16 16,18 15-29-16,-30-39-57 15,13 4-49-15,0 0 0 0,9-16 1 16</inkml:trace>
  <inkml:trace contextRef="#ctx0" brushRef="#br0" timeOffset="49">10625 8804 191 0,'8'-19'172'16,"6"10"7"-16,0-2-6 15,8 28-64-15,-22-17-60 16,33 12-13-16,-20-1-11 16,2 9-20-16,-5 5-6 15,-11-9-31-15,13 24-76 0,-24-22-69 16,0-1 0-16,-6-6-3 15,3-3-1-15</inkml:trace>
  <inkml:trace contextRef="#ctx0" brushRef="#br0" timeOffset="50">10908 8674 258 0,'29'41'171'0,"-1"0"2"16,4 11-2-16,-24-15-115 16,21 24-31-16,-15 3-61 15,-11-11-126-15,-10-8-6 16,-11-13-3-16,-11-4-6 15</inkml:trace>
  <inkml:trace contextRef="#ctx0" brushRef="#br0" timeOffset="51">5940 9418 115 0,'0'0'139'16,"0"0"9"-16,4-23-43 15,7 39-29-15,-26-35-9 16,15 19-13-16,0 0-13 16,0 0-10-16,0 0-6 15,0 0-5-15,-19-15-4 0,19 15-5 16,-14-14-1-16,14 14-2 15,-21-6-1-15,8 0-2 16,-4 9-2-16,0 5 1 16,-4 7-1-16,0 7 0 15,0 10-6-15,2 5 6 16,5 8 0-16,3 0-2 16,4 0 4-16,7-2-4 15,8-8 2-15,6-5-6 16,9-10 1-16,0-21-28 15,23 9-52-15,-20-22-84 16,16-9-5-16,1-6-2 16,0-1 1-16</inkml:trace>
  <inkml:trace contextRef="#ctx0" brushRef="#br0" timeOffset="52">6363 9361 166 0,'0'0'132'0,"-18"1"3"16,9 14-5-16,-3-1-109 0,-11-10-9 16,8 5-5-1,-3-2-3-15,4-2-1 0,14-5-1 16,-16 8 3-16,16-8-1 16,-5 20 0-16,5-4-3 15,4 6 1-15,0 5 0 16,-3 5-6-16,0 1 10 15,3 0-4-15,-5-9 17 16,5 6-1-16,-7-18 12 16,13 12-5-16,-10-24 4 15,14 17 1-15,-14-17-4 16,26 17-7-16,-7-1-23 16,-3-11-44-16,7 15-116 15,-2-3 1-15,-1 1-9 0,0-1 7 16</inkml:trace>
  <inkml:trace contextRef="#ctx0" brushRef="#br0" timeOffset="53">6636 9571 1 0,'20'13'97'0,"-20"-13"24"16,0 0-26-16,14 6-31 16,-14-6-10-16,8 11-15 15,-8-11-15-15,11 27-7 16,-11-7-6-16,10 6-8 16,-7-1 4-16,5 7-1 15,-5-5 4-15,7 2-1 16,-7-9 4-16,10-2 1 15,-13-18 3-15,13 11 0 16,-13-11-1-16,18-12-4 0,-12-4 0 16,4 0 2-16,-4-5-7 15,1 2-3-15,-3-3-2 16,-2-2 4-16,-2-4-9 16,0 2 6-16,-4-2-5 15,-3 1 1-15,-1 0 1 16,0 2 9-16,-5 1-4 15,5 7 5-15,-4-2 6 16,12 19-2-16,-17-17 2 16,17 17 1-16,0 0 0 15,0 14-2-15,0-14-3 16,17 26-4-16,-2-13-2 16,7-1-4-16,10 6-28 15,-11-19-109-15,12 2-25 0,3-1-8 16,-7-5 5-16</inkml:trace>
  <inkml:trace contextRef="#ctx0" brushRef="#br0" timeOffset="54">6967 9714 194 0,'-3'17'160'0,"-1"-1"-6"15,6 16-7-15,-16-3-148 16,-5-1-128-16,20 15-9 16,-13-14-17-16,8-1-3 15</inkml:trace>
  <inkml:trace contextRef="#ctx0" brushRef="#br0" timeOffset="55">7203 9584 50 0,'0'0'127'0,"0"0"5"0,-13 7 7 16,-2-12-72-16,23 22-8 15,-26-23-8-15,27 24-13 16,-9-18-1-16,-2 22-3 16,2-22-1-16,2 28-7 15,-5-15-3-15,14 12-4 16,-9-7-4-16,9 4-5 16,-3-7-4-16,2 0-1 15,-10-15-4-15,23 14-1 16,-10-14-4-16,-1-10-1 15,4 0 0-15,-5-11 3 16,4 1-8-16,-1-8 5 0,1 4-5 16,-3-2 8-1,-2 2-1-15,0 4 7 0,-5 6-3 16,-5 14 4-16,0 0 8 16,12 4-9-16,-11 14 8 15,3 11-8-15,0 3 4 16,4 4-10-16,2 5-11 15,-10-23-51-15,17 6-106 16,-7-9 5-16,-10-15-8 16,19-12 5-16</inkml:trace>
  <inkml:trace contextRef="#ctx0" brushRef="#br0" timeOffset="56">7485 9325 257 0,'13'4'164'16,"-13"-4"0"-16,8 13 2 15,-21-22-120-15,30 19-17 16,-17-10-12-16,0 0-11 15,18-7-3-15,-18 7-2 16,20-4 0-16,-20 4-1 16,20 14 2-16,-11 5-2 0,2 10-2 15,-1 9 2-15,1 8 3 16,-1 7-4-16,-1 8 2 16,-1 4 1-16,-2-3 0 15,-2-1-3-15,-6-5 2 16,-6-9-8-16,0 4-29 15,-26-29-90-15,6-1-41 16,-7-5-2-16,-7-5 2 16</inkml:trace>
  <inkml:trace contextRef="#ctx0" brushRef="#br0" timeOffset="57">7776 9600 214 0,'0'0'169'0,"0"0"1"15,0 0 2-15,-1-24-111 16,23 36-13-16,-22-12-16 0,26 3-12 15,-10-3-11-15,3 0-11 16,4 10-25-16,-23-10-126 16,18-5-17-16,-18 5-5 15,14-1 6-15</inkml:trace>
  <inkml:trace contextRef="#ctx0" brushRef="#br0" timeOffset="58">7777 9738 187 0,'2'18'161'0,"-2"-18"8"15,17 19-7-15,0-21-82 16,5 0-103-16,1-7-117 16,10 7-9-16,-4-10-14 15,2 2 0-15</inkml:trace>
  <inkml:trace contextRef="#ctx0" brushRef="#br0" timeOffset="59">8303 9594 235 0,'0'0'157'16,"0"0"-7"-16,0 0 4 15,-32-18-123-15,32 18-8 16,-26 8-15-16,5-4-8 15,3 4 4-15,-4-4-5 16,4 5 2-16,1-3-1 0,5-1 4 16,12-5-2-16,-13 4 1 15,13-4 2-15,0 0 2 16,0 0-5-16,0 0 5 16,0 0-1-16,9 18-2 15,-8-4-2-15,-3-2 6 16,-2 2-9-16,1 2 3 15,2 4 4-15,1-4-1 16,4 8-2-16,5-6 2 16,8 2 2-16,-1-2-4 15,9-3-2-15,4 6-30 16,-11-19-130-16,14-8-8 16,0-6 5-16,-3-10-9 0</inkml:trace>
  <inkml:trace contextRef="#ctx0" brushRef="#br0" timeOffset="60">8565 9443 143 0,'-15'4'144'16,"5"15"-8"-16,-13-11 4 16,5 4-89-16,1 8-37 15,-5-12-4-15,6 3-1 16,0-10 3-16,16-1 3 16,-12-3 5-16,12 3 1 15,8-13 4-15,8 13-2 16,-16 0-2-16,24-2-5 15,-24 2-5-15,22 15-4 16,-15-3 0-16,-2 5-5 0,-5 7 2 16,0 3-9-16,-3-3 9 15,0 2-6-15,-3-2 8 16,5-2-6-16,1 0 3 16,3 0-1-16,4-5 3 15,5 2 2-15,2 2-5 16,0-7-6-16,7 9-32 15,-21-23-119-15,17 18-10 16,-2-12 0-16,-15-6-3 16</inkml:trace>
  <inkml:trace contextRef="#ctx0" brushRef="#br0" timeOffset="61">8668 9627 100 0,'13'6'142'16,"-13"-6"0"-16,12 7 3 15,1 13-81-15,-13-20-10 16,10 31-21-16,-9-13-12 16,9 8-7-16,-6-7 1 15,7 6-1-15,-11-25 1 16,18 25 1-16,-18-25-4 16,17-1 0-16,-10-15-1 0,4 1-2 15,-3-9-6-15,1-6 0 16,-4-2-9-16,0-2 7 15,-2-2-5-15,-6-1 5 16,-3 3-4-16,-5 2 7 16,1 0 0-16,-2 8 0 15,-1 3 5-15,13 21-1 16,-21-14 3-16,21 14 3 16,0 17-3-16,14 7 1 15,4-7-4-15,13 4-3 16,6-3-16-16,-7-26-60 15,13 10-97-15,-3-9-8 16,-2-6 2-16,-7-7-4 16</inkml:trace>
  <inkml:trace contextRef="#ctx0" brushRef="#br0" timeOffset="62">9091 9768 333 0,'8'16'157'0,"-5"20"-62"15,-14-8-98-15,-17-2-146 16,7 10-7-16,-6-6-12 15</inkml:trace>
  <inkml:trace contextRef="#ctx0" brushRef="#br0" timeOffset="63">9266 9580 161 0,'0'0'145'0,"0"0"-7"16,12 10-39-16,-26-24-32 0,20 28-11 15,-20-20-16-15,18 22-9 16,-4-16-1-16,-5 31-8 15,-1-18 6-15,13 17-10 16,-8-7 5-16,7 12-8 16,-1-5-2-16,7 0-4 15,-3-8-2-15,3-2-3 16,3-5-5-16,-2-14-3 16,3-6-2-16,-3-11-3 15,4-4-1-15,-6-12-1 16,3 3-2-16,-5-1 10 15,1-1-3-15,-4 8 10 16,-2 3-4-16,-4 20 10 0,3-13-1 16,2 26 0-16,-8 1 4 15,5 11-9-15,-1 5 0 16,-1-3-19-16,12 20-39 16,-20-25-114-16,15-1-5 15,-7-21 5-15,0 0-7 16</inkml:trace>
  <inkml:trace contextRef="#ctx0" brushRef="#br0" timeOffset="64">9502 9420 215 0,'0'0'165'16,"-8"12"-1"-16,8-12 0 15,-22-8-104-15,33 21-20 16,-11-13-13-16,0 0-16 15,9-12-5-15,-9 12-5 16,21-14 4-16,-8 10-3 16,0-3 0-16,0 5 0 15,1 4-2-15,-3 5 1 0,1 8-1 16,-1 11 3-16,-1 8-1 16,4 11-2-16,-3 10 0 15,-1 1-2-15,-4 5 6 16,-1-1-4-16,-5 1 3 15,-3-10-4-15,-8-2-3 16,-5-16-13-16,8 12-94 16,-18-23-55-16,-4-9-3 15,-6-3 0-15</inkml:trace>
  <inkml:trace contextRef="#ctx0" brushRef="#br0" timeOffset="65">9871 9788 87 0,'0'0'149'16,"0"0"12"-16,12-12 1 0,-5-8-55 16,18 35-39-16,-29-28-9 15,29 26-16-15,-25-13-14 16,30 9-7-16,-15-6-8 16,6 5-5-16,-4 0-7 15,0-3-6-15,-1 3-7 16,-16-8-23-16,27 13-49 15,-27-13-85-15,0 0-8 16,0 0 6-16,-2-18-2 16</inkml:trace>
  <inkml:trace contextRef="#ctx0" brushRef="#br0" timeOffset="66">9998 9686 242 0,'0'0'165'16,"-3"20"7"-16,7-4-5 16,-17-12-105-16,27 30-26 15,-15-2-36-15,-3-11-101 16,7 15-64-16,-2-7-3 16,0-4-3-16</inkml:trace>
  <inkml:trace contextRef="#ctx0" brushRef="#br0" timeOffset="67">10513 9668 62 0,'0'0'132'0,"-13"-10"-20"16,13 10-13-16,0 0-1 16,18 3-14-16,-30-20-18 15,30 25-7-15,-29-27-19 16,23 21-7-16,-19-17-14 16,7 15 3-16,0-15-15 15,0 15 1-15,-5-13 0 16,5 13-3-16,-13-9-1 15,13 9-1-15,-17-3 1 0,17 3-2 16,-23 6 0-16,10-1-1 16,-3 5-1-16,1 2 2 15,-3 4 3-15,3 1-10 16,-1 6 10-16,4 3-4 16,0 3 7-16,7 3-6 15,1 0 7-15,8 2-8 16,4-1 2-16,7-2 3 15,7-7-11-15,0-15-18 16,27 19-82-16,-11-31-66 16,4-5-5-16,-2-12 3 15,2-6-2-15</inkml:trace>
  <inkml:trace contextRef="#ctx0" brushRef="#br0" timeOffset="68">10785 9789 1 0,'-10'-14'107'0,"10"14"24"16,0 0-2-16,-16-11-57 15,16 11-14-15,-15 3-4 16,17 11-14-16,-18-16-4 15,16 22-5-15,-11-12-6 16,12 17-2-16,-9-5-6 0,13 13-1 16,-6 0-5-16,8 10 1 15,-3 2-6-15,2 2-1 16,-1 2-12-16,-3-11-7 16,7 14-41-16,-21-15-99 15,4-14 0-15,2-1-5 16,-9-13 4-16</inkml:trace>
  <inkml:trace contextRef="#ctx0" brushRef="#br0" timeOffset="69">10578 10005 248 0,'25'-9'170'16,"4"7"-1"-16,1 6-3 15,3 16-115-15,-7-13-42 16,3-6-62-16,3 4-107 16,-1 1-8-16,-5-9 0 15,-3-1-2-15</inkml:trace>
  <inkml:trace contextRef="#ctx0" brushRef="#br0" timeOffset="70">10997 9718 123 0,'2'21'140'15,"-15"-12"4"-15,12 10-1 16,5 18-81-16,-21-19-6 15,25 29-16-15,-16-17-8 0,19 15-3 16,-8-13-10-16,14 1-13 16,6 3-35-16,-23-36-87 15,31 12-46-15,-6-11 0 16,2-12-1-16</inkml:trace>
  <inkml:trace contextRef="#ctx0" brushRef="#br0" timeOffset="71">11301 9714 185 0,'0'0'151'0,"0"0"9"15,-13-4-5-15,-8 1-97 16,30 31-12-16,-23-11-13 16,23 23-10-16,-13-3-4 15,13 15 2-15,-5-1-13 16,7 3 3-16,-5-1-9 15,3-5-1-15,-1-6-9 16,-4-17-16-16,12 11-32 0,-29-37-59 16,13 1-51-16,0 0-3 15,2-13 4-15</inkml:trace>
  <inkml:trace contextRef="#ctx0" brushRef="#br0" timeOffset="72">11293 9683 135 0,'13'-5'165'16,"2"1"2"-16,1 6 8 16,5 17-62-16,-21-19-53 15,41 12-18-15,-27-5-16 16,10 11-10-16,-11 2-7 16,-5-3-18-16,0 15-39 15,-35-30-44-15,25 17-74 16,-25-3-6-16,4-5-4 15,-8-2 5-15</inkml:trace>
  <inkml:trace contextRef="#ctx0" brushRef="#br0" timeOffset="73">11577 9580 318 0,'26'45'180'0,"-2"6"-3"16,3 5 0-16,-16 0-133 15,15 15-31-15,-7 14-82 16,-13-16-101-16,-12-8-7 16,-18-14-3-16,-1-3 1 15</inkml:trace>
</inkml:ink>
</file>

<file path=ppt/ink/ink32.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23T14:49:35.745"/>
    </inkml:context>
    <inkml:brush xml:id="br0">
      <inkml:brushProperty name="width" value="0.05292" units="cm"/>
      <inkml:brushProperty name="height" value="0.05292" units="cm"/>
      <inkml:brushProperty name="color" value="#0070C0"/>
    </inkml:brush>
  </inkml:definitions>
  <inkml:trace contextRef="#ctx0" brushRef="#br0">5733 7630 79 0,'0'0'131'0,"0"0"6"15,-13-5-48-15,15 17-20 16,-25-28-4-16,23 16-13 15,-20-7-8-15,20 7-9 16,-15-6-4-16,15 6-8 16,-15-3-3-16,15 3-4 15,-13 4-3-15,13-4-1 16,-13 13-3-16,7 2-2 0,-3-1 1 16,7 10-2-16,-4 3-2 15,4 4 1-15,2 4-3 16,0 4 2-16,4 0-3 15,0-1-1-15,1 0-5 16,-1-7 7-16,0-2-5 16,-4-4 0-16,2-2 2 15,-6-10-9-15,4 9-8 16,-14-18-12-16,15 21-25 16,-28-27-58-16,27 2-44 15,-25 8-9-15,6-12-1 16</inkml:trace>
  <inkml:trace contextRef="#ctx0" brushRef="#br0" timeOffset="1">5438 7871 224 0,'0'0'162'16,"16"-7"1"-16,-7 22-47 15,-9-15-46-15,29 9-16 16,-14-12-16-16,18 15-16 16,-2-4-15-16,4-6-19 15,15 15-64-15,-10-21-93 0,3-4 2 16,-5-3-5-16,-1-5 3 16</inkml:trace>
  <inkml:trace contextRef="#ctx0" brushRef="#br0" timeOffset="2">6011 7655 116 0,'0'0'144'0,"-11"-13"3"16,11 13 1-16,-18 21-84 15,-8-26-20-15,14 21-16 0,-11-8-13 16,7 5-6-16,-3-1-5 16,6-3 0-16,1 0-3 15,12-9 0-15,-12 12-1 16,12-12 1-16,0 0 2 15,8 13 0-15,-8-13 0 16,12 27 2-16,-8-10-2 16,3 10 4-16,-3-4-1 15,2 8 1-15,-4-5-1 16,5 1 4-16,-3-6-2 16,7 1 1-16,-3-4-2 15,4 0-2-15,0-5 0 16,-1-2-10-16,7 9-25 15,-18-20-108-15,0 0-23 16,22 13-5-16,-22-13 9 0</inkml:trace>
  <inkml:trace contextRef="#ctx0" brushRef="#br0" timeOffset="3">6138 7797 39 0,'0'0'119'0,"0"0"-28"16,0 0-3-16,-17-15-12 0,17 15-5 15,0 0-13-15,0 0-9 16,-17-4-10-16,17 4-9 16,0 0-6-16,0 0-5 15,0 0-1-15,0 0-4 16,9 14-1-16,-1 0-2 16,-6-2-2-16,6 9-2 15,-2-4-1-15,3 6 0 16,-3-6-2-16,5 3 1 15,-4-7-1-15,3-1 1 16,-10-12-2-16,17 5 1 16,-17-5 0-16,15-17-5 15,-10 3 4-15,0-2-3 16,1-3 1-16,-4-3-4 16,1-2 3-16,-4 1-2 15,-1 4 0-15,-2-1 4 0,-1 1-1 16,-2 2-1-16,1 2 2 15,6 15 3-15,0 0 3 16,0 0 0-16,0 0 3 16,0 0-3-16,21 15-2 15,0-1 0-15,4-4-10 16,-4-13-28-16,28 11-102 16,-23-16-36-16,2-1 0 15,-4 5-1-15</inkml:trace>
  <inkml:trace contextRef="#ctx0" brushRef="#br0" timeOffset="4">6369 7929 267 0,'-6'16'161'0,"-2"1"8"16,0 10-13-16,10 2-134 15,-11 5-71-15,-7-6-101 0,3-12-12 16,13-16-1-16,-19 10 2 15</inkml:trace>
  <inkml:trace contextRef="#ctx0" brushRef="#br0" timeOffset="5">6598 7794 33 0,'-12'-6'133'0,"12"6"4"16,0 19-25-16,-14-24-29 16,24 29-2-16,-26-27-18 15,28 30-11-15,-25-21-10 16,23 22-6-16,-19-11-10 15,17 14-3-15,-10-14-6 0,9 5-5 16,-4-7-5-16,6-2-4 16,-9-13-3-16,19 6-3 15,-7-13 1-15,-1-10-4 16,3 1 1-16,-1-7-3 16,1 2 4-16,-3-1-1 15,-2 3 4-15,-1 5 1 16,-8 14 2-16,0 0 2 15,0 0-1-15,13 27 7 16,-15 4-1-16,3 3-4 16,-1 2 2-16,2 1-7 15,2-1-2-15,-1-16-20 16,15 7-69-16,-18-27-79 0,20-13 1 16,-8-12 1-16,1-11-2 15</inkml:trace>
  <inkml:trace contextRef="#ctx0" brushRef="#br0" timeOffset="6">6825 7565 176 0,'1'13'153'16,"-1"-13"3"-16,0 12 3 0,20 10-99 16,-20-22-21-16,0 0-11 15,15 9-10-15,3-3-4 16,-5 2-3-16,5 11-2 16,-1 2-3-16,2 10 1 15,-3 6-3-15,-1 8 2 16,-3 6-1-16,-3 6-2 15,-6 0 2-15,-3-3-4 16,-5-4 1-16,-6-6-4 16,-3-7-1-16,-6-14-21 15,12 2-119-15,-13-13-20 16,-1-12-7-16,-2-6 5 0</inkml:trace>
  <inkml:trace contextRef="#ctx0" brushRef="#br0" timeOffset="7">7200 7672 25 0,'0'0'126'16,"0"0"5"-16,0 0-30 0,0 0-25 15,0 0-10-15,0 0-7 16,-12-9-7-16,27 20-11 16,-15-11-7-16,12 1-6 15,-12-1-3-15,21 8-5 16,-9-7-7-16,6 7-5 16,-2 0-8-16,2-2-10 15,6 9-28-15,-24-15-84 16,11-10-38-16,-11 10-2 15,0 0 3-15</inkml:trace>
  <inkml:trace contextRef="#ctx0" brushRef="#br0" timeOffset="8">7201 7833 173 0,'0'0'162'0,"10"17"3"15,-10-17 5-15,25-4-95 16,-2 20-34-16,-8-16-16 16,6 4-39-16,15 1-138 15,-11 2-10-15,0-4-5 16,0-6-5-16</inkml:trace>
  <inkml:trace contextRef="#ctx0" brushRef="#br0" timeOffset="9">7776 7495 108 0,'0'0'143'16,"-8"-12"7"-16,8 12-35 15,-28-21-33-15,28 21-15 16,-19-8-18-16,19 8-16 0,-18-1-8 16,18 1-7-16,-17 1-4 15,17-1-4-15,-15 9-2 16,15-9-1-16,-8 28-3 15,8-3 4-15,0 10-4 16,6 7 4-16,-2 6-4 16,7 7 3-16,-1-1-7 15,1 5 5-15,-1-9-7 16,1-4 1-16,-2-5-7 16,-8-10-7-16,7-1-14 15,-8-30-42-15,-1 24-64 16,1-24-29-16,-13 3 3 15,13-3-5-15</inkml:trace>
  <inkml:trace contextRef="#ctx0" brushRef="#br0" timeOffset="10">7636 7706 282 0,'15'5'165'15,"5"7"-1"-15,2 17-36 16,-22-29-79-16,46 14-35 16,-8 1-116-16,-2-11-55 15,-3-8-6-15,2-1-3 16</inkml:trace>
  <inkml:trace contextRef="#ctx0" brushRef="#br0" timeOffset="11">8128 7572 194 0,'-19'-3'149'0,"5"10"1"15,-9 5-41-15,-6-20-51 16,19 24-18-16,-15-14-19 15,12 8-9-15,-4-5-2 0,17-5-3 16,-19 5 0-16,19-5 1 16,0 0-2-16,-4 20 1 15,4-8-4-15,2 5-4 16,-1 7-4-16,-2 5 2 16,1 4-2-16,-3 0 4 15,0-4-1-15,1 0 3 16,0-7 2-16,4-1 5 15,2-8 0-15,6-1 4 16,-10-12-1-16,25 14-3 16,-9-7-5-16,1-4-10 15,9 9-25-15,-20-24-73 0,11 13-53 16,3-1-8-16,-3-1 4 16</inkml:trace>
  <inkml:trace contextRef="#ctx0" brushRef="#br0" timeOffset="12">8206 7723 44 0,'0'0'139'16,"0"0"2"-16,0 0 5 15,0-20-65-15,17 36-14 16,-17-16-16-16,4 14-20 15,-4-14-7-15,6 23-5 16,-6-23-3-16,11 29-4 16,-7-17-5-16,6 1 0 15,-10-13-3-15,19 17 0 16,-19-17-2-16,20 7 0 0,-20-7-2 16,21-7 1-16,-21 7 1 15,22-18-2-15,-13 3 0 16,0-5-2-16,-1 2 2 15,-4-5-1-15,-2 1 0 16,-2-1-1-16,-3 1 3 16,-5 3 0-16,1 3 2 15,7 16 3-15,-19-14 3 16,19 14 1-16,-13 9 0 16,14 3 0-16,-1 1-2 15,6 0-2-15,8-1-9 16,-14-12-30-16,44 6-118 0,-22-12-17 15,0 0 0-15,0 4-2 16</inkml:trace>
  <inkml:trace contextRef="#ctx0" brushRef="#br0" timeOffset="13">8510 7913 268 0,'-8'13'167'0,"-2"11"-9"15,-6-7-11-15,10 3-240 16,-8 12-52-16,-10-12-9 16,4 0-9-16</inkml:trace>
  <inkml:trace contextRef="#ctx0" brushRef="#br0" timeOffset="14">8693 7707 113 0,'0'0'123'0,"0"0"-31"15,0 0-14-15,-1 14-7 16,-12-23-12-16,13 9-9 15,0 0-7-15,0 24-8 16,0-24-3-16,-2 25-2 16,2-25-3-16,2 38-2 15,-4-16-4-15,9 12-2 16,-7-11-1-16,8 2-5 0,-4-9-6 16,2-1-1-16,-6-15-6 15,16 4-1-15,-4-14 0 16,-1-9-2-16,0-1-4 15,0-7 1-15,2 3 3 16,-5-1 0-16,3 1 2 16,-5 3 1-16,-3 9 2 15,-3 12 2-15,0 0 1 16,1 22 2-16,-5-3-1 16,3 5-1-16,-2 3-3 15,1 1-2-15,6-1-14 16,-4-27-33-16,15 8-116 15,-15-8-8-15,0 0 4 0,14-14-4 16</inkml:trace>
  <inkml:trace contextRef="#ctx0" brushRef="#br0" timeOffset="15">8891 7508 130 0,'-11'11'155'0,"3"5"8"15,-1-4-3-15,9-12-68 16,3 16-42-16,-3-16-14 15,0 0-13-15,0 0-9 16,21 6-4-16,-8-8-2 16,4 3-2-16,-1 2 0 15,4 4-3-15,-4 12 1 16,1 5 0-16,-1 10-2 16,-2 9 1-16,-2 7-5 15,-3 5 3-15,-4 6-2 16,-2-3 0-16,-6-6 2 15,-3-7-6-15,-2-3-3 0,-9-14-19 16,13 8-80-16,-13-19-59 16,-10-16-2-16,0-2 3 15</inkml:trace>
  <inkml:trace contextRef="#ctx0" brushRef="#br0" timeOffset="16">9150 7803 163 0,'-11'-11'163'0,"11"11"6"15,0 0-1-15,11 9-86 0,-20-24-21 16,29 32-15-16,-20-17-17 16,20 14-9-16,-7-5-13 15,1-2-16-15,15 16-78 16,-8-21-85-16,-1-5-1 15,-5-5-4-15,3-1 3 16</inkml:trace>
  <inkml:trace contextRef="#ctx0" brushRef="#br0" timeOffset="17">9653 7676 45 0,'-8'-15'139'0,"8"15"4"0,-3-14 2 16,-14-7-58-16,17 21-22 16,-17-9-14-16,17 9-18 15,-23 0-8-15,23 0-5 16,-30 16-4-16,17 1 0 16,-8-3-4-16,5 12 1 15,-1 0-4-15,5 10 5 16,-4-2-3-16,11 5 2 15,-3-8-5-15,9 4 1 16,3-10-4-16,5-7-3 16,6-6-3-16,1-12-16 0,21 7-40 15,-22-20-113-15,20-2 2 16,3-2-5-16,1 2 4 16</inkml:trace>
  <inkml:trace contextRef="#ctx0" brushRef="#br0" timeOffset="18">9978 7756 72 0,'0'0'150'0,"0"0"5"16,-12-6-1-16,10 22-59 16,-24-28-35-16,26 30-14 15,-21-20-17-15,16 17-9 16,-11-7-5-16,10 12-3 0,-5 1-1 16,7 7 2-16,0 1-3 15,6 5 1-15,-2 2-5 16,5 1-1-16,-3-3 0 15,4-2-4-15,-4-4 0 16,-2-6-7-16,0 1-1 16,0-23-16-16,-6 32-13 15,-17-38-38-15,29 21-61 16,-19-16-29-16,-2-5-5 16,-1-2 8-16</inkml:trace>
  <inkml:trace contextRef="#ctx0" brushRef="#br0" timeOffset="19">9737 7965 223 0,'0'0'165'0,"21"-2"8"16,-4-7-9-16,20 26-90 16,-21-28-24-16,25 16-29 15,-11-4-30-15,-8-15-124 16,13 7-32-16,-2-2-8 15,-6-3 1-15</inkml:trace>
  <inkml:trace contextRef="#ctx0" brushRef="#br0" timeOffset="20">10147 7613 1 0,'-3'17'130'0,"-15"-10"11"16,11 13 7-16,7 19-55 15,-21-24-12-15,31 40-4 0,-24-26-21 16,27 27-10-16,-13-23-13 16,19 11-7-16,-9-12-21 15,5-14-26-15,14 12-77 16,-14-27-70-16,1-11 4 15,0-6-8-15,-4-2 9 16</inkml:trace>
  <inkml:trace contextRef="#ctx0" brushRef="#br0" timeOffset="21">10339 7675 87 0,'-5'15'153'0,"5"-15"5"16,-12 26 6-16,9 12-54 16,-15-24-41-16,31 36-12 15,-23-16-25-15,19 21-9 16,-11-10-6-16,8 5-5 15,-4-5-7-15,1-8-9 16,1-4-1-16,-7-18-26 16,15 10-18-16,-24-36-60 15,12 11-62-15,0 0 5 0,2-22-6 16,-2 3 3-16</inkml:trace>
  <inkml:trace contextRef="#ctx0" brushRef="#br0" timeOffset="22">10288 7737 164 0,'0'0'165'16,"0"0"7"-16,18-2-3 15,5 23-74-15,-23-21-40 16,22 14-14-16,-22-14-20 15,17 20-14-15,-10-4-15 0,-7-16-29 16,0 36-45-16,-27-34-61 16,9 12-26-16,-3-2-5 15,4-6 5-15</inkml:trace>
  <inkml:trace contextRef="#ctx0" brushRef="#br0" timeOffset="23">10513 7612 244 0,'25'25'174'0,"0"4"6"16,11 13 1-16,-9-18-93 16,18 37-40-16,-29-15-23 15,2 6-20-15,-8 17-92 16,-24-28-88-16,-9-2-7 16,-18-10 0-16,-1-1 2 15</inkml:trace>
  <inkml:trace contextRef="#ctx0" brushRef="#br0" timeOffset="24">1631 7784 1 0,'-5'-12'84'15,"26"30"26"-15,-21-18-40 16,13 0-7-16,2 5-4 15,-15-5-8-15,25-2-4 16,-17-11-5-16,17 17-9 16,-11-16-6-16,15 14-5 15,-9-10-3-15,11 14-1 16,-8-12-2-16,11 12-1 0,-9-9 2 16,9 10-2-16,-10-11 1 15,12 9-1-15,-11-9-1 16,8 8-2-16,-6-4-2 15,5 3-2-15,-3-3-2 16,3 2-2-16,-3 1-1 16,1-2 1-16,0 3-1 15,2-1-1-15,-4 1 0 16,0 0 2-16,3 1-3 16,-1 2 1-16,0 1-1 15,-1 2 1-15,3-2-1 16,-3 1 1-16,3 1-1 15,-2-2 1-15,-1-2-3 0,1-2 2 16,-1-1 0-16,-1-2 0 16,0 0-1-1,-2 1 2-15,3-4-1 0,-3 0-1 16,1 2 3-16,0 2-3 16,1 0 1-16,0 2-3 15,-2-2 2-15,4 0 1 16,-3 0 0-16,0 2 1 15,1-4-1-15,0-1 0 16,-2 0-2-16,2-1 5 16,1 0-2-16,-2-2-2 15,4 0 2-15,0 1-1 16,1 2 1-16,2 1-1 0,-1 1 2 16,0 0-2-16,3 2 0 15,-1 5 1-15,0-3-2 16,0 3 2-16,-2-2-1 15,0-2 1-15,-3 1 0 16,2 0 0-16,-4-1 0 16,3-1 1-16,-3-1-1 15,-2 2 1-15,3-4-1 16,-1 2 1-16,0-4 0 16,3 0-1-16,0-5-1 15,0-1 0-15,1 2-3 16,1-2 3-16,1 1-1 15,0-1 0-15,2 1 0 16,-2 3 1-16,0 1 0 0,-1 0-3 16,0 0 5-16,-1 1-2 15,-2-2 0-15,-2 4-3 16,-2-4 3-16,-1 4-1 16,-2-4 0-16,-1 1 3 15,-1 3-3-15,-1 0 0 16,-2 0-2-16,2-1 4 15,-4-1-3-15,2 1 1 16,-4 2-1-16,1-1 1 16,-1-1-1-16,-1 2 1 15,1-2 3-15,-2 5-3 16,1 0 0-16,1 0-1 0,3-1 2 16,-3-2-1-16,3 3 0 15,-1-4-2-15,1 0 2 16,0-3 0-16,2 1 0 15,-1-2 2-15,1 0-2 16,2 2 1-16,-1-4 0 16,-1 4 2-16,0-2-1 15,1 3-1-15,-2 1 1 16,-1-1-1-16,-2 1 1 16,-1 0-1-16,3 2 1 15,0-3-1-15,2 4-2 16,-1-6 1-16,3 2-4 15,-6-3-11-15,15 18-83 16,-15-18-77-16,-15 4 2 0,15-14-4 16,-15-6 2-16</inkml:trace>
  <inkml:trace contextRef="#ctx0" brushRef="#br0" timeOffset="25">5863 8603 1 0,'-12'-14'62'0,"26"28"53"16,-24-26 13-16,10 12-58 15,0 0-2-15,-8-15-4 16,8 15-9-16,0 0-7 16,0 0-4-16,-10-12-6 15,10 12-9-15,0 0-4 16,-13 1-6-16,-1-6-4 15,14 5-2-15,-21 0-2 16,21 0-1-16,-27 4 0 16,14 4-2-16,-4 0-3 15,4 5 0-15,-3 4-1 16,3 6 2-16,1 1-2 16,4 6 4-16,2 1-4 15,7 2 4-15,0-4-2 0,11 3-2 16,1-10 5-16,8-3-9 15,8-2-19-15,-13-29-71 16,18 7-76-16,2-11-10 16,0-9 6-16,-5-7-3 15</inkml:trace>
  <inkml:trace contextRef="#ctx0" brushRef="#br0" timeOffset="26">6230 8442 128 0,'-4'16'134'16,"-18"-14"1"-16,11 16-2 15,-6-2-96-15,-7-11-17 16,10 9 0-16,-3-12-11 16,17-2-1-16,-19 7 1 15,19-7 2-15,0 0-1 0,0 0 4 16,0 0-3-16,19 20-2 15,-13-8-6-15,2 9-1 16,-2-1-4-16,-2 5 2 16,-2 3-3-16,-1-1 3 15,3 0-1-15,0 2 9 16,-1-9 2-16,8 5 3 16,-5-12 0-16,9 7-2 15,-15-20 0-15,30 16-5 16,-14-10-7-16,-16-6-41 15,38-5-104-15,-24 5-14 16,-14 0 7-16,23-9-6 16</inkml:trace>
  <inkml:trace contextRef="#ctx0" brushRef="#br0" timeOffset="27">6399 8546 26 0,'14'16'106'0,"-14"-16"8"16,-13-11-49-16,16 24-5 15,-3-13-7-15,2 21-5 16,-2-21-4-16,4 33 2 16,-4-33-8-16,10 43-1 15,-12-29-9-15,17 15-2 16,-13-13-6-16,14 8-4 16,-10-11-7-16,8 1 0 15,-14-14-4-15,24 11-1 16,-12-13-2-16,-1-3-4 15,1-6 0-15,-1-5-3 16,2 0 2-16,-5-6-4 16,3 1 2-16,-6-10-3 15,0 7 4-15,-5-5 2 0,3 3 6 16,-3 7 2-16,-4-2 4 16,4 21 2-16,-7-16 5 15,11 29 1-15,-8 1-2 16,12 15 0-16,-4 2-7 15,8 8-1-15,-2-2-10 16,4-5-16-16,15 9-94 16,-12-19-54-16,0-10 4 15,-3-9-6-15</inkml:trace>
  <inkml:trace contextRef="#ctx0" brushRef="#br0" timeOffset="28">6851 8740 155 0,'0'0'154'0,"3"19"6"15,-3 4-7-15,-8 11-78 16,-3-7-79-16,-2 1-96 16,-2-5-48-16,10 0-8 15,-4-8-1-15</inkml:trace>
  <inkml:trace contextRef="#ctx0" brushRef="#br0" timeOffset="29">6988 8681 1 0,'-5'-14'108'16,"18"24"16"-16,-13-10-15 16,0 0-29-16,8 18-1 15,-8-18-19-15,12 32-9 16,-12-32-9-16,15 41-4 15,-15-41-7-15,18 37-4 16,-18-37-7-16,21 26-4 16,-21-26-3-16,21 4-5 0,-21-4-3 15,16-19-4-15,-11 1-1 16,1-4-3-16,-2 1 0 16,-4-4-1-16,-1 1 1 15,-3 0 2-15,-3 1 4 16,-2 9 0-16,1-1 7 15,8 15 2-15,-15-14 3 16,15 14-5-16,0 0 5 16,0 0-1-16,11 8-3 15,5-6-3-15,1 0-11 16,-2-10-17-16,15 17-48 16,-30-9-100-16,24-26-4 15,-11 6-3-15,-1 5 1 0</inkml:trace>
  <inkml:trace contextRef="#ctx0" brushRef="#br0" timeOffset="30">7240 8386 206 0,'-8'11'165'15,"8"-11"1"-15,-4 16 0 16,-17-24-100-16,36 27-20 16,-15-19-17-16,6 17-15 0,6-4-9 15,6 5-2-15,3 7-3 16,2 9-1-16,-1 7-4 16,2 5 4-16,-3 5-1 15,-3 0 3-15,-5 1 1 16,-7-3-5-16,-6-9 6 15,-8-9-9-15,-3-4-1 16,-12-21-32-16,15 14-94 16,-17-14-33-16,-6-9-4 15,0-2 6-15</inkml:trace>
  <inkml:trace contextRef="#ctx0" brushRef="#br0" timeOffset="31">7212 8379 71 0,'0'0'139'15,"0"0"4"-15,-20-12-42 16,20 12-12-16,-17-3-15 16,22 18-20-16,-20-23-12 0,20 23-14 15,-5-15-8-15,0 0-7 16,0 0-3-16,24 11-4 15,-5-15-3-15,6-2-1 16,4-1-3-16,2 1 0 16,2 0 0-16,-3 1-2 15,-1 4 1-15,-5-1-1 16,-5 9 1-16,-7 2-1 16,-12-9 0-16,12 21 2 15,-12-9-1-15,-4 0 2 16,-2 3-1-16,-2-2 0 15,-2 0-2-15,2 2 3 16,1 2-2-16,0 2 2 16,3 4-3-16,3 1 3 0,2 5-5 15,0 0 3-15,3 4-1 16,2 2 2-16,-1-3-1 16,-1-2 5-16,0-3 3 15,-2-1 0-15,-3-7 5 16,2-1-5-16,-7-5 9 15,1 1-7-15,-10-7 9 16,2 7-10-16,-11-5 4 16,3 5-5-16,-11-6 5 15,1 8-4-15,-3-4-6 16,-2 3-6-16,7 6-26 16,-13-22-78-16,17 7-61 15,2-4 2-15,5-5-6 16</inkml:trace>
  <inkml:trace contextRef="#ctx0" brushRef="#br0" timeOffset="32">7411 8409 115 0,'0'0'138'15,"0"0"7"-15,0 0-37 0,-15-14-30 16,26 28-9-16,-28-19-20 16,22 28-14-16,-15-9-7 15,15 24-6-15,-5 6-29 16,-4-9-86-16,10 14-60 15,8 6-9-15,-2-7-1 16</inkml:trace>
  <inkml:trace contextRef="#ctx0" brushRef="#br0" timeOffset="33">7599 8556 263 0,'0'15'163'15,"0"-15"5"-15,10-13-54 16,12 31-48-16,-25-32-13 16,24 21-21-16,-21-7-15 0,28 0-6 15,-13-1-11-15,-2-8-19 16,12 21-66-16,-25-12-87 15,17-12 2-15,-17 12-4 16,4-13 6-16</inkml:trace>
  <inkml:trace contextRef="#ctx0" brushRef="#br0" timeOffset="34">7638 8700 314 0,'10'14'164'0,"5"-6"3"16,6 2-16-16,4-10-167 16,10 3-128-16,-7-1-16 0,-4-7 1 15,1 0-10-15</inkml:trace>
  <inkml:trace contextRef="#ctx0" brushRef="#br0" timeOffset="35">8043 8622 153 0,'0'0'144'15,"0"0"8"-15,0 0-3 16,-5 22-89-16,-21-29-16 15,25 21-14-15,-21-8-9 16,12 11-3-16,-10-4 1 16,10 12-3-16,-4-3-2 15,7 8 2-15,-1-4 0 16,9 6-9-16,0-5 5 0,10-1-10 16,5-5-6-16,2-14-20 15,24 14-47-15,-19-22-102 16,16-9 4-1,-1-4 1-15,2-5 0 0</inkml:trace>
  <inkml:trace contextRef="#ctx0" brushRef="#br0" timeOffset="36">8293 8558 117 0,'-2'23'145'0,"-7"0"8"16,4 11 1-16,15 19-73 0,-24-26-26 15,23 27-18-15,-12-18-16 16,11-2-23-16,11 4-48 16,-11-14-100-16,7-20-2 15,7-3-12-15,-4-11 8 16</inkml:trace>
  <inkml:trace contextRef="#ctx0" brushRef="#br0" timeOffset="37">8499 8681 30 0,'0'0'138'0,"0"0"2"15,0 0 7-15,-9-12-65 16,18 29-4-16,-20-26-19 16,20 27-13-16,-9-18-8 15,-2 21-5-15,2-21-8 16,-1 31-5-16,-1-18-5 15,7 9-3-15,-4-10-5 16,4 0-2-16,-5-12-5 16,12 4-1-16,-12-4-4 15,20-21-4-15,-5 7 1 16,-5-10-5-16,7 4 0 16,-8-5 0-16,5 8 3 0,-6-1 3 15,-8 18 10-15,13-5 3 16,-13 5 5-1,5 32 5-15,-5-7 4 0,7 15-8 16,-6-5 5-16,7 4-11 16,0-4-12-16,-6-23-51 15,14 3-113-15,-16-15-7 16,25-11 4-16,-12-12 2 16</inkml:trace>
  <inkml:trace contextRef="#ctx0" brushRef="#br0" timeOffset="38">8816 8892 245 0,'0'0'154'16,"4"36"-8"-16,-19-28-42 16,-3 3-223-16,12 22-14 15,-17-16-20-15,7 0-1 16</inkml:trace>
  <inkml:trace contextRef="#ctx0" brushRef="#br0" timeOffset="39">8872 8718 126 0,'0'0'144'0,"14"-4"11"16,-14 4-4-16,22 17-78 15,-35-28-14-15,26 23-17 16,-13-12-14-16,0 0-7 16,0 0-3-16,0 0-5 15,0 0-5-15,0 17 0 16,0-17-4-16,8 18-1 16,-3-6-3-16,3-1 1 15,1 5 1-15,3-1-4 16,1-1 7-16,-1 1-8 15,4-2 7-15,-2-2-5 16,1-6 8-16,-1-2-5 0,-2-6-5 16,2-1 4-16,-4-8-3 15,1 0 5-15,-1-6-6 16,1-2 5-16,-5-1-7 16,-2 1 4-16,-1 3-1 15,-6-2 4-15,-1 5 0 16,4 14 2-16,-18-16 3 15,18 16 1-15,-20 2 2 16,20-2 1-16,-12 12 2 16,14 2-2-16,-2-14-3 15,10 14-3-15,5-11-15 16,-5-18-29-16,24 9-124 16,-18-10-17-16,3 0 5 0,-6-5-5 15</inkml:trace>
  <inkml:trace contextRef="#ctx0" brushRef="#br0" timeOffset="40">9160 8532 75 0,'0'0'150'0,"0"0"4"16,0 0 9-16,-2-15-60 16,17 33-40-16,-28-29-8 15,26 27-16-15,-13-16-11 16,0 0-7-16,0 0-6 15,17 19-4-15,-17-19-5 16,21 9-3-16,-8-4-1 16,2 3-1-16,-3 3-2 15,3 6 0-15,-1 10-2 16,-3 6 1-16,0 9 2 16,-3 8-3-16,0 7 3 0,-4 1-4 15,-2-3 5-15,1 0-2 16,-6-7 2-16,-1-10-10 15,3 2-20-15,-21-32-59 16,3 4-80-16,-1-6 1 16,-3-2-3-16,-4-10 0 15</inkml:trace>
  <inkml:trace contextRef="#ctx0" brushRef="#br0" timeOffset="41">8431 8515 158 0,'-15'2'138'0,"11"16"-7"15,-18-17-7-15,13 11-149 16,-4 11-101-16,-15-23-2 16,17 16-7-16,-10-20 0 15</inkml:trace>
  <inkml:trace contextRef="#ctx0" brushRef="#br0" timeOffset="42">8351 8887 300 0,'5'22'168'15,"4"-8"-4"-15,3-10-43 16,12 18-103-16,-1 1-57 16,5-3-108-16,-4-13-15 15,3-3 2-15,0-6-11 16</inkml:trace>
  <inkml:trace contextRef="#ctx0" brushRef="#br0" timeOffset="43">9504 8734 111 0,'0'0'159'15,"-15"7"-2"-15,15-7-3 16,-26-4-60-16,39 24-14 15,-30-32-18-15,29 28-18 0,-12-16-12 16,0 0-10-16,19 8-4 16,0 3-8-16,1-6-4 15,3 0-7-15,10 9-29 16,-18-29-116-16,16 19-29 16,-3-4-6-16,2 0 5 15</inkml:trace>
  <inkml:trace contextRef="#ctx0" brushRef="#br0" timeOffset="44">10008 8712 104 0,'0'-13'139'16,"0"13"11"-16,-1-22-31 15,1 22-38-15,-5-16-15 16,5 16-16-16,-11-16-9 0,11 16-10 16,-10-12-7-16,10 12-7 15,-19-3-5-15,19 3-2 16,-24 11-3-16,13 1-2 15,-3 2-5-15,3 4 4 16,-1 3-3-16,1 4 3 16,3 4 3-16,6 3-2 15,0-1 2-15,8 3-4 16,1-4 7-16,8 2-9 16,2-8 2-16,3-9-13 15,8 3-16-15,-18-28-41 16,28 5-105-16,-17-2 4 15,2 0-8-15,-6-8 7 16</inkml:trace>
  <inkml:trace contextRef="#ctx0" brushRef="#br0" timeOffset="45">10170 8858 131 0,'10'-16'156'16,"-10"16"0"-16,2-19 0 16,-14-2-89-16,12 21-11 15,0 0-27-15,0 0-8 16,-17 4-4-16,12 12-11 16,-6-1 6-16,4 13-6 15,1 3 3-15,4 9-3 16,-1 1 5-16,8 4-6 15,-1-1-3-15,4-5 0 16,0 6-8-16,-4-18-14 0,9 16-40 16,-21-24-93-16,6-5-13 15,2-14 2-15,-15 12 0 16</inkml:trace>
  <inkml:trace contextRef="#ctx0" brushRef="#br0" timeOffset="46">10019 8982 327 0,'0'0'172'16,"22"23"-7"-16,-9-25-50 15,15 20-85-15,-12-9-38 0,1-17-61 16,7 7-93-16,5-2-1 15,-2-4-7-15,1-1 5 16</inkml:trace>
  <inkml:trace contextRef="#ctx0" brushRef="#br0" timeOffset="47">10474 8715 31 0,'0'0'132'0,"0"0"14"15,-10 19-3-15,6 6-46 16,-15-20-22-16,25 32-14 15,-28-22-10-15,28 20-18 0,-19-15 1 16,20 13-12-16,-9-12-2 16,12 3-16-16,2-4-15 15,-12-20-27-15,36 23-64 16,-21-22-62-16,-1-6-6 16,4-5 5-16,-8-2-3 15</inkml:trace>
  <inkml:trace contextRef="#ctx0" brushRef="#br0" timeOffset="48">10633 8743 92 0,'0'0'148'0,"0"0"14"16,4 13-5-16,-4 25-52 16,-16-24-39-16,29 36-14 15,-22-13-14-15,17 20-16 16,-9-10-4-16,6 10-10 16,0-5 0-16,0-10-12 15,3 3-13-15,-9-25-16 16,18 15-29-16,-30-39-57 15,13 4-49-15,0 0 0 0,9-16 1 16</inkml:trace>
  <inkml:trace contextRef="#ctx0" brushRef="#br0" timeOffset="49">10625 8804 191 0,'8'-19'172'16,"6"10"7"-16,0-2-6 15,8 28-64-15,-22-17-60 16,33 12-13-16,-20-1-11 16,2 9-20-16,-5 5-6 15,-11-9-31-15,13 24-76 0,-24-22-69 16,0-1 0-16,-6-6-3 15,3-3-1-15</inkml:trace>
  <inkml:trace contextRef="#ctx0" brushRef="#br0" timeOffset="50">10908 8674 258 0,'29'41'171'0,"-1"0"2"16,4 11-2-16,-24-15-115 16,21 24-31-16,-15 3-61 15,-11-11-126-15,-10-8-6 16,-11-13-3-16,-11-4-6 15</inkml:trace>
  <inkml:trace contextRef="#ctx0" brushRef="#br0" timeOffset="51">5940 9418 115 0,'0'0'139'16,"0"0"9"-16,4-23-43 15,7 39-29-15,-26-35-9 16,15 19-13-16,0 0-13 16,0 0-10-16,0 0-6 15,0 0-5-15,-19-15-4 0,19 15-5 16,-14-14-1-16,14 14-2 15,-21-6-1-15,8 0-2 16,-4 9-2-16,0 5 1 16,-4 7-1-16,0 7 0 15,0 10-6-15,2 5 6 16,5 8 0-16,3 0-2 16,4 0 4-16,7-2-4 15,8-8 2-15,6-5-6 16,9-10 1-16,0-21-28 15,23 9-52-15,-20-22-84 16,16-9-5-16,1-6-2 16,0-1 1-16</inkml:trace>
  <inkml:trace contextRef="#ctx0" brushRef="#br0" timeOffset="52">6363 9361 166 0,'0'0'132'0,"-18"1"3"16,9 14-5-16,-3-1-109 0,-11-10-9 16,8 5-5-1,-3-2-3-15,4-2-1 0,14-5-1 16,-16 8 3-16,16-8-1 16,-5 20 0-16,5-4-3 15,4 6 1-15,0 5 0 16,-3 5-6-16,0 1 10 15,3 0-4-15,-5-9 17 16,5 6-1-16,-7-18 12 16,13 12-5-16,-10-24 4 15,14 17 1-15,-14-17-4 16,26 17-7-16,-7-1-23 16,-3-11-44-16,7 15-116 15,-2-3 1-15,-1 1-9 0,0-1 7 16</inkml:trace>
  <inkml:trace contextRef="#ctx0" brushRef="#br0" timeOffset="53">6636 9571 1 0,'20'13'97'0,"-20"-13"24"16,0 0-26-16,14 6-31 16,-14-6-10-16,8 11-15 15,-8-11-15-15,11 27-7 16,-11-7-6-16,10 6-8 16,-7-1 4-16,5 7-1 15,-5-5 4-15,7 2-1 16,-7-9 4-16,10-2 1 15,-13-18 3-15,13 11 0 16,-13-11-1-16,18-12-4 0,-12-4 0 16,4 0 2-16,-4-5-7 15,1 2-3-15,-3-3-2 16,-2-2 4-16,-2-4-9 16,0 2 6-16,-4-2-5 15,-3 1 1-15,-1 0 1 16,0 2 9-16,-5 1-4 15,5 7 5-15,-4-2 6 16,12 19-2-16,-17-17 2 16,17 17 1-16,0 0 0 15,0 14-2-15,0-14-3 16,17 26-4-16,-2-13-2 16,7-1-4-16,10 6-28 15,-11-19-109-15,12 2-25 0,3-1-8 16,-7-5 5-16</inkml:trace>
  <inkml:trace contextRef="#ctx0" brushRef="#br0" timeOffset="54">6967 9714 194 0,'-3'17'160'0,"-1"-1"-6"15,6 16-7-15,-16-3-148 16,-5-1-128-16,20 15-9 16,-13-14-17-16,8-1-3 15</inkml:trace>
  <inkml:trace contextRef="#ctx0" brushRef="#br0" timeOffset="55">7203 9584 50 0,'0'0'127'0,"0"0"5"0,-13 7 7 16,-2-12-72-16,23 22-8 15,-26-23-8-15,27 24-13 16,-9-18-1-16,-2 22-3 16,2-22-1-16,2 28-7 15,-5-15-3-15,14 12-4 16,-9-7-4-16,9 4-5 16,-3-7-4-16,2 0-1 15,-10-15-4-15,23 14-1 16,-10-14-4-16,-1-10-1 15,4 0 0-15,-5-11 3 16,4 1-8-16,-1-8 5 0,1 4-5 16,-3-2 8-1,-2 2-1-15,0 4 7 0,-5 6-3 16,-5 14 4-16,0 0 8 16,12 4-9-16,-11 14 8 15,3 11-8-15,0 3 4 16,4 4-10-16,2 5-11 15,-10-23-51-15,17 6-106 16,-7-9 5-16,-10-15-8 16,19-12 5-16</inkml:trace>
  <inkml:trace contextRef="#ctx0" brushRef="#br0" timeOffset="56">7485 9325 257 0,'13'4'164'16,"-13"-4"0"-16,8 13 2 15,-21-22-120-15,30 19-17 16,-17-10-12-16,0 0-11 15,18-7-3-15,-18 7-2 16,20-4 0-16,-20 4-1 16,20 14 2-16,-11 5-2 0,2 10-2 15,-1 9 2-15,1 8 3 16,-1 7-4-16,-1 8 2 16,-1 4 1-16,-2-3 0 15,-2-1-3-15,-6-5 2 16,-6-9-8-16,0 4-29 15,-26-29-90-15,6-1-41 16,-7-5-2-16,-7-5 2 16</inkml:trace>
  <inkml:trace contextRef="#ctx0" brushRef="#br0" timeOffset="57">7776 9600 214 0,'0'0'169'0,"0"0"1"15,0 0 2-15,-1-24-111 16,23 36-13-16,-22-12-16 0,26 3-12 15,-10-3-11-15,3 0-11 16,4 10-25-16,-23-10-126 16,18-5-17-16,-18 5-5 15,14-1 6-15</inkml:trace>
  <inkml:trace contextRef="#ctx0" brushRef="#br0" timeOffset="58">7777 9738 187 0,'2'18'161'0,"-2"-18"8"15,17 19-7-15,0-21-82 16,5 0-103-16,1-7-117 16,10 7-9-16,-4-10-14 15,2 2 0-15</inkml:trace>
  <inkml:trace contextRef="#ctx0" brushRef="#br0" timeOffset="59">8303 9594 235 0,'0'0'157'16,"0"0"-7"-16,0 0 4 15,-32-18-123-15,32 18-8 16,-26 8-15-16,5-4-8 15,3 4 4-15,-4-4-5 16,4 5 2-16,1-3-1 0,5-1 4 16,12-5-2-16,-13 4 1 15,13-4 2-15,0 0 2 16,0 0-5-16,0 0 5 16,0 0-1-16,9 18-2 15,-8-4-2-15,-3-2 6 16,-2 2-9-16,1 2 3 15,2 4 4-15,1-4-1 16,4 8-2-16,5-6 2 16,8 2 2-16,-1-2-4 15,9-3-2-15,4 6-30 16,-11-19-130-16,14-8-8 16,0-6 5-16,-3-10-9 0</inkml:trace>
  <inkml:trace contextRef="#ctx0" brushRef="#br0" timeOffset="60">8565 9443 143 0,'-15'4'144'16,"5"15"-8"-16,-13-11 4 16,5 4-89-16,1 8-37 15,-5-12-4-15,6 3-1 16,0-10 3-16,16-1 3 16,-12-3 5-16,12 3 1 15,8-13 4-15,8 13-2 16,-16 0-2-16,24-2-5 15,-24 2-5-15,22 15-4 16,-15-3 0-16,-2 5-5 0,-5 7 2 16,0 3-9-16,-3-3 9 15,0 2-6-15,-3-2 8 16,5-2-6-16,1 0 3 16,3 0-1-16,4-5 3 15,5 2 2-15,2 2-5 16,0-7-6-16,7 9-32 15,-21-23-119-15,17 18-10 16,-2-12 0-16,-15-6-3 16</inkml:trace>
  <inkml:trace contextRef="#ctx0" brushRef="#br0" timeOffset="61">8668 9627 100 0,'13'6'142'16,"-13"-6"0"-16,12 7 3 15,1 13-81-15,-13-20-10 16,10 31-21-16,-9-13-12 16,9 8-7-16,-6-7 1 15,7 6-1-15,-11-25 1 16,18 25 1-16,-18-25-4 16,17-1 0-16,-10-15-1 0,4 1-2 15,-3-9-6-15,1-6 0 16,-4-2-9-16,0-2 7 15,-2-2-5-15,-6-1 5 16,-3 3-4-16,-5 2 7 16,1 0 0-16,-2 8 0 15,-1 3 5-15,13 21-1 16,-21-14 3-16,21 14 3 16,0 17-3-16,14 7 1 15,4-7-4-15,13 4-3 16,6-3-16-16,-7-26-60 15,13 10-97-15,-3-9-8 16,-2-6 2-16,-7-7-4 16</inkml:trace>
  <inkml:trace contextRef="#ctx0" brushRef="#br0" timeOffset="62">9091 9768 333 0,'8'16'157'0,"-5"20"-62"15,-14-8-98-15,-17-2-146 16,7 10-7-16,-6-6-12 15</inkml:trace>
  <inkml:trace contextRef="#ctx0" brushRef="#br0" timeOffset="63">9266 9580 161 0,'0'0'145'0,"0"0"-7"16,12 10-39-16,-26-24-32 0,20 28-11 15,-20-20-16-15,18 22-9 16,-4-16-1-16,-5 31-8 15,-1-18 6-15,13 17-10 16,-8-7 5-16,7 12-8 16,-1-5-2-16,7 0-4 15,-3-8-2-15,3-2-3 16,3-5-5-16,-2-14-3 16,3-6-2-16,-3-11-3 15,4-4-1-15,-6-12-1 16,3 3-2-16,-5-1 10 15,1-1-3-15,-4 8 10 16,-2 3-4-16,-4 20 10 0,3-13-1 16,2 26 0-16,-8 1 4 15,5 11-9-15,-1 5 0 16,-1-3-19-16,12 20-39 16,-20-25-114-16,15-1-5 15,-7-21 5-15,0 0-7 16</inkml:trace>
  <inkml:trace contextRef="#ctx0" brushRef="#br0" timeOffset="64">9502 9420 215 0,'0'0'165'16,"-8"12"-1"-16,8-12 0 15,-22-8-104-15,33 21-20 16,-11-13-13-16,0 0-16 15,9-12-5-15,-9 12-5 16,21-14 4-16,-8 10-3 16,0-3 0-16,0 5 0 15,1 4-2-15,-3 5 1 0,1 8-1 16,-1 11 3-16,-1 8-1 16,4 11-2-16,-3 10 0 15,-1 1-2-15,-4 5 6 16,-1-1-4-16,-5 1 3 15,-3-10-4-15,-8-2-3 16,-5-16-13-16,8 12-94 16,-18-23-55-16,-4-9-3 15,-6-3 0-15</inkml:trace>
  <inkml:trace contextRef="#ctx0" brushRef="#br0" timeOffset="65">9871 9788 87 0,'0'0'149'16,"0"0"12"-16,12-12 1 0,-5-8-55 16,18 35-39-16,-29-28-9 15,29 26-16-15,-25-13-14 16,30 9-7-16,-15-6-8 16,6 5-5-16,-4 0-7 15,0-3-6-15,-1 3-7 16,-16-8-23-16,27 13-49 15,-27-13-85-15,0 0-8 16,0 0 6-16,-2-18-2 16</inkml:trace>
  <inkml:trace contextRef="#ctx0" brushRef="#br0" timeOffset="66">9998 9686 242 0,'0'0'165'16,"-3"20"7"-16,7-4-5 16,-17-12-105-16,27 30-26 15,-15-2-36-15,-3-11-101 16,7 15-64-16,-2-7-3 16,0-4-3-16</inkml:trace>
  <inkml:trace contextRef="#ctx0" brushRef="#br0" timeOffset="67">10513 9668 62 0,'0'0'132'0,"-13"-10"-20"16,13 10-13-16,0 0-1 16,18 3-14-16,-30-20-18 15,30 25-7-15,-29-27-19 16,23 21-7-16,-19-17-14 16,7 15 3-16,0-15-15 15,0 15 1-15,-5-13 0 16,5 13-3-16,-13-9-1 15,13 9-1-15,-17-3 1 0,17 3-2 16,-23 6 0-16,10-1-1 16,-3 5-1-16,1 2 2 15,-3 4 3-15,3 1-10 16,-1 6 10-16,4 3-4 16,0 3 7-16,7 3-6 15,1 0 7-15,8 2-8 16,4-1 2-16,7-2 3 15,7-7-11-15,0-15-18 16,27 19-82-16,-11-31-66 16,4-5-5-16,-2-12 3 15,2-6-2-15</inkml:trace>
  <inkml:trace contextRef="#ctx0" brushRef="#br0" timeOffset="68">10785 9789 1 0,'-10'-14'107'0,"10"14"24"16,0 0-2-16,-16-11-57 15,16 11-14-15,-15 3-4 16,17 11-14-16,-18-16-4 15,16 22-5-15,-11-12-6 16,12 17-2-16,-9-5-6 0,13 13-1 16,-6 0-5-16,8 10 1 15,-3 2-6-15,2 2-1 16,-1 2-12-16,-3-11-7 16,7 14-41-16,-21-15-99 15,4-14 0-15,2-1-5 16,-9-13 4-16</inkml:trace>
  <inkml:trace contextRef="#ctx0" brushRef="#br0" timeOffset="69">10578 10005 248 0,'25'-9'170'16,"4"7"-1"-16,1 6-3 15,3 16-115-15,-7-13-42 16,3-6-62-16,3 4-107 16,-1 1-8-16,-5-9 0 15,-3-1-2-15</inkml:trace>
  <inkml:trace contextRef="#ctx0" brushRef="#br0" timeOffset="70">10997 9718 123 0,'2'21'140'15,"-15"-12"4"-15,12 10-1 16,5 18-81-16,-21-19-6 15,25 29-16-15,-16-17-8 0,19 15-3 16,-8-13-10-16,14 1-13 16,6 3-35-16,-23-36-87 15,31 12-46-15,-6-11 0 16,2-12-1-16</inkml:trace>
  <inkml:trace contextRef="#ctx0" brushRef="#br0" timeOffset="71">11301 9714 185 0,'0'0'151'0,"0"0"9"15,-13-4-5-15,-8 1-97 16,30 31-12-16,-23-11-13 16,23 23-10-16,-13-3-4 15,13 15 2-15,-5-1-13 16,7 3 3-16,-5-1-9 15,3-5-1-15,-1-6-9 16,-4-17-16-16,12 11-32 0,-29-37-59 16,13 1-51-16,0 0-3 15,2-13 4-15</inkml:trace>
  <inkml:trace contextRef="#ctx0" brushRef="#br0" timeOffset="72">11293 9683 135 0,'13'-5'165'16,"2"1"2"-16,1 6 8 16,5 17-62-16,-21-19-53 15,41 12-18-15,-27-5-16 16,10 11-10-16,-11 2-7 16,-5-3-18-16,0 15-39 15,-35-30-44-15,25 17-74 16,-25-3-6-16,4-5-4 15,-8-2 5-15</inkml:trace>
  <inkml:trace contextRef="#ctx0" brushRef="#br0" timeOffset="73">11577 9580 318 0,'26'45'180'0,"-2"6"-3"16,3 5 0-16,-16 0-133 15,15 15-31-15,-7 14-82 16,-13-16-101-16,-12-8-7 16,-18-14-3-16,-1-3 1 15</inkml:trace>
</inkml:ink>
</file>

<file path=ppt/ink/ink4.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5:28:05.190"/>
    </inkml:context>
    <inkml:brush xml:id="br0">
      <inkml:brushProperty name="width" value="0.05292" units="cm"/>
      <inkml:brushProperty name="height" value="0.05292" units="cm"/>
      <inkml:brushProperty name="color" value="#0070C0"/>
    </inkml:brush>
  </inkml:definitions>
  <inkml:trace contextRef="#ctx0" brushRef="#br0">13946 786 63 0,'0'0'90'16,"0"0"-4"-16,0 0-5 15,0 0-13-15,0 0-10 0,0 0-8 16,0 0-7-16,-33-56-15 15,33 56-7-15,0 0-3 16,0 0-4-16,0 0-1 16,0 0 1-16,-4 72 3 15,4-72 1-15,-3 75 6 16,3-75 2-16,-8 81-6 16,8-81 4-16,-6 67-8 15,6-67 2-15,0 0-11 16,-11 64 2-16,11-64-10 15,0 0 1-15,0 0-2 16,0 0-5-16,0 0-6 16,0 0-15-16,0 0-16 15,0 0-34-15,0 0-43 0,0 0-34 16,0 0 9-16,0 0-4 16</inkml:trace>
  <inkml:trace contextRef="#ctx0" brushRef="#br0" timeOffset="640.6491">13872 844 119 0,'0'0'85'16,"-5"-54"-1"-16,5 54-6 0,0 0-7 15,0 0-10-15,25-53-13 16,-25 53-12-16,0 0-11 16,0 0-6-16,63-32-4 15,-63 32-3-15,0 0-4 16,73 4 2-16,-73-4 4 16,55 7 0-16,-55-7 3 15,57 25 1-15,-57-25 0 16,52 24 1-16,-52-24 3 15,0 0-5-15,56 42-2 16,-56-42 0-16,0 0-2 16,21 58-4-16,-21-58-1 0,0 0-2 15,-33 53 2 1,33-53-6-16,0 0 4 0,-70 21-3 16,70-21-2-16,-57 0 3 15,57 0 1-15,0 0-3 16,-67-17-3-16,67 17 7 15,0 0-9-15,0 0-1 16,0 0 2-16,0 0-3 16,0 0 1-16,0 0 0 15,0 0 4-15,0 0-5 16,0 0 10-16,0 0-4 16,0 0 8-16,0 0-5 15,0 0-3-15,0 0 2 0,0 0 0 16,75 46 5-16,-75-46-8 15,0 0 7-15,71 60-12 16,-71-60 12-16,0 0-3 16,60 46-4-16,-60-46-8 15,0 0-20-15,0 0-87 16,63 7-52-16,-63-7 2 16,0 0-6-16,0 0 5 15</inkml:trace>
  <inkml:trace contextRef="#ctx0" brushRef="#br0" timeOffset="1218.797">14459 942 208 0,'0'0'135'16,"0"0"-36"-16,0 0-10 16,0 0-24-16,0 0-15 15,0 0-13-15,0 0-11 16,0 0 1-16,0 0-2 0,0 0 0 15,0 0-7-15,0 0 2 16,83 41-2-16,-83-41-4 16,59-4 2-16,-59 4-6 15,54-16-10-15,-54 16 4 16,0 0 1-16,54-30-3 16,-54 30-3-16,0 0-1 15,0 0-1-15,0 0-4 16,0 0 12-16,0 0-12 15,0 0 0-15,0 0 6 16,-66-23 2-16,66 23 5 16,0 0-2-16,-59 13 5 15,59-13-13-15,0 0 7 0,0 0 5 16,0 0-7-16,-36 69 2 16,36-69-5-16,0 0 7 15,0 0-7-15,46 68 9 16,-46-68-10-16,0 0-21 15,77 18-82-15,-77-18-68 16,0 0 9-16,77-5-6 16,-77 5 7-16</inkml:trace>
  <inkml:trace contextRef="#ctx0" brushRef="#br0" timeOffset="2000.084">15045 904 124 0,'0'0'103'0,"0"0"-13"15,0 0 1-15,0 0-15 16,0 0-13-16,-67-31-10 16,67 31-13-16,0 0-10 15,0 0-10-15,-66 41-4 16,66-41-3-16,0 0-2 15,-55 33 0-15,55-33 1 16,0 0 5-16,0 0-9 16,0 0 9-16,0 0-9 0,0 0-1 15,5 53 1-15,-5-53 2 16,0 0-3-16,60 33-4 16,-60-33 8-16,0 0-7 15,0 0 3-15,19 60 0 16,-19-60-3-16,0 0-3 15,0 0-4-15,-58 33 2 16,58-33-15-16,0 0-15 16,0 0-40-16,-65-15-58 15,65 15-29-15,0 0 1 16,0 0 1-16</inkml:trace>
  <inkml:trace contextRef="#ctx0" brushRef="#br0" timeOffset="2218.8409">15116 947 138 0,'0'0'152'16,"0"0"16"-16,57 33-13 15,-57-33-57-15,0 0-45 16,26 64-24-16,-26-64-31 15,0 0-18-15,0 0-40 16,0 0-71-16,0 0-16 0,0 0-8 16,0 0 9-16</inkml:trace>
  <inkml:trace contextRef="#ctx0" brushRef="#br0" timeOffset="2359.4773">15136 815 140 0,'0'0'156'0,"0"0"1"15,0 0-3-15,0 0-76 16,0 0-70-16,0 0-142 16,61 29-13-16,-61-29-7 15,76 1-7-15</inkml:trace>
  <inkml:trace contextRef="#ctx0" brushRef="#br0" timeOffset="3547.0133">15577 987 107 0,'0'0'128'0,"0"0"4"15,0 0-8-15,0 0-44 16,25-54-21-16,-25 54-23 16,0 0-9-16,0 0-2 0,-69-24-8 15,69 24-4-15,0 0-10 16,-74 13 11-16,74-13-6 15,0 0 6-15,-75 58-7 16,75-58 6-16,-25 53-5 16,25-53 6-16,0 0 1 15,14 59-13-15,-14-59 4 16,0 0-2-16,61-11-4 16,-61 11 5-16,55-45 4 15,-55 45-7-15,50-62 2 16,-50 62 0-16,42-82-4 15,-42 82-6-15,21-73 8 16,-21 73-12-16,6-71 1 16,-6 71 0-16,-6-53 3 15,6 53-1-15,0 0 6 0,0 0 3 16,0 0-3-16,0 0 2 16,0 0-1-16,0 0 2 15,0 0 0-15,-33 62 2 16,33-62 0-16,8 61 4 15,-8-61-1-15,12 76-1 16,-12-76-3-16,13 72 9 16,-13-72-9-16,18 53 2 15,-18-53-2-15,0 0-4 16,0 0 3-16,0 0-1 16,60 20 1-16,-60-20-9 15,0 0 5-15,0 0 0 0,63-19-3 16,-63 19-1-16,0 0 8 15,0 0-8-15,61-40 7 16,-61 40-7-16,0 0 9 16,0 0-2-16,47-55 2 15,-47 55 3-15,0 0-12 16,0 0 8-16,0 0-4 16,0 0 7-16,0 0-3 15,0 0 3-15,0 0 1 16,0 0-12-16,0 0 10 15,0 0-1-15,0 0 2 16,44 58-1-16,-44-58-6 16,0 0 3-16,0 0-2 15,30 53 10-15,-30-53-6 0,0 0 0 16,0 0-3-16,58 4 2 16,-58-4-3-16,0 0 6 15,62-40 0-15,-62 40-1 16,0 0 3-16,52-54-5 15,-52 54 6-15,0 0-1 16,0 0-2-16,0 0-9 16,0 0 4-16,0 0-1 15,59 29-4-15,-59-29 6 16,0 0-4-16,33 58-12 16,-33-58-40-16,0 0-108 15,0 0-4-15,70-21-16 0,-70 21 7 16</inkml:trace>
  <inkml:trace contextRef="#ctx0" brushRef="#br0" timeOffset="4297.0516">16585 917 97 0,'0'0'111'0,"0"0"-33"16,0 0-11-16,0 0-4 15,0 0-15-15,0 0-9 0,0 0-5 16,0 0-4-16,0 0-7 15,0 0-3-15,0 0-3 16,0 0-7-16,-55-12 2 16,55 12-7-16,0 0 4 15,0 0 1-15,0 0 0 16,0 0-2-16,-57 1 2 16,57-1 2-16,0 0-4 15,0 0 5-15,0 0-6 16,0 0 0-16,0 0 4 15,0 0-2-15,0 0 2 16,0 0 1-16,0 0 0 0,0 0 4 16,0 0 2-1,0 0-2-15,0 0-7 0,-39 70-1 16,39-70-2-16,0 0-1 16,-20 56-4-16,20-56-3 15,0 0-2-15,0 0-1 16,0 0 6-16,0 0-3 15,63-5 5-15,-63 5 2 16,56-33-3-16,-56 33 4 16,54-20-1-16,-54 20 3 15,0 0 0-15,0 0 4 16,59 29-10-16,-59-29-8 16,0 0-20-16,0 0-63 15,0 0-74-15,0 0-1 16,0 0-11-16,0 0-2 0</inkml:trace>
  <inkml:trace contextRef="#ctx0" brushRef="#br0" timeOffset="4656.4326">16707 976 112 0,'23'53'153'0,"-23"-53"13"16,0 0-4-16,0 0-59 15,0 0-33-15,0 0-19 16,66-17-19-16,-66 17-12 15,0 0-6-15,0 0 3 16,69-66-5-16,-69 66-3 16,21-53-6-16,-21 53-1 0,0-54-7 15,0 54-4-15,-20-60 0 16,20 60 1-16,0 0-1 16,-59-62-1-16,59 62 10 15,0 0 1-15,-71 4 2 16,71-4 4-16,-35 54 2 15,35-54-4-15,-15 82 3 16,15-82 6-16,10 93 0 16,-10-93-8-16,49 70-1 15,-49-70-10-15,75 42-18 16,-16-36-80-16,-59-6-63 16,94-3-5-16,-94 3-6 15,80-24 7-15</inkml:trace>
  <inkml:trace contextRef="#ctx0" brushRef="#br0" timeOffset="5468.9666">17334 773 208 0,'0'0'155'0,"-28"66"-40"16,28-66-15-16,-17 82-25 15,17-82-22-15,-4 57-25 16,4-57-7-16,0 0-22 15,0 0-20-15,0 0-35 16,0 0-48-16,0 0-38 16,0 0-14-16,0 0 7 15</inkml:trace>
  <inkml:trace contextRef="#ctx0" brushRef="#br0" timeOffset="5890.8735">17283 732 70 0,'0'0'136'16,"0"0"2"-16,0 0-41 16,0 0-18-16,0 0-18 0,0 0-15 15,0 0-8-15,0 0-8 16,10 66-3-16,-10-66-1 16,33 63-3-16,-33-63-2 15,45 74-2-15,-45-74-3 16,55 64-4-16,-55-64 1 15,58 48-5-15,-58-48-1 16,0 0 3-16,71 37-3 16,-71-37 4-16,0 0-2 15,0 0-2-15,0 0-1 16,0 0 1-16,0 0-1 16,35-68-1-16,-35 68 3 15,-2-90-1-15,2 90-4 0,-4-98 0 16,4 98 1-16,-6-87 0 15,6 87-1-15,-9-60-7 16,9 60 0-16,0 0-3 16,0 0 5-16,0 0-6 15,0 0-11-15,0 0-30 16,0 0-82-16,0 0-44 16,0 0-8-16,0 0 9 15</inkml:trace>
  <inkml:trace contextRef="#ctx0" brushRef="#br0" timeOffset="6531.5119">17735 917 147 0,'0'0'129'0,"0"0"-20"16,0 0-9-16,0 0-20 15,0 0-19-15,0 0-8 16,68 6-17-16,-68-6-9 16,0 0-17-16,0 0-7 0,65-37-5 15,-65 37-4-15,0 0 1 16,0 0-2-16,0 0 2 16,0 0 0-16,0 0 4 15,0 0 6-15,0 0 6 16,-70 6 6-16,70-6 6 15,0 0-7-15,-50 73 1 16,50-73 1-16,0 0-2 16,-15 70-3-16,15-70-3 15,0 0-11-15,54 21-3 16,-54-21-11-16,53-20-37 16,-53 20-68-16,80-34-35 15,-80 34-12-15,54-43-3 0</inkml:trace>
  <inkml:trace contextRef="#ctx0" brushRef="#br0" timeOffset="6797.1596">17967 709 32 0,'0'0'130'0,"0"0"15"16,0 0-36-16,0 0-5 16,2 98-15-16,-2-98-28 0,15 91 3 15,-15-91-17-15,22 88-8 16,-22-88-19-16,21 53-12 16,-21-53-29-16,0 0-35 15,0 0-47-15,0 0-54 16,0 0 5-16,0 0-6 15</inkml:trace>
  <inkml:trace contextRef="#ctx0" brushRef="#br0" timeOffset="6984.6575">17779 828 228 0,'0'0'168'0,"0"0"7"15,0 0-26 1,0 0-78-16,68 53-24 0,-68-53-37 15,81-14-66-15,-17-4-104 16,-5 5-12-16,-4-4-9 16,3 0 6-16</inkml:trace>
  <inkml:trace contextRef="#ctx0" brushRef="#br0" timeOffset="8219.0813">18285 841 51 0,'0'0'109'15,"0"0"-31"-15,0 0-13 16,0 0-18-16,0 0-10 16,0 0-6-16,0 0-6 15,0 0 0-15,0 0 0 16,0 0 2-16,0 0 0 15,0 0 0-15,0 0-2 16,0 0 0-16,0 0-2 0,0 0-1 16,0 0-3-16,0 0 1 15,0 0-3-15,-25 63 3 16,25-63-1-16,0 0-2 16,0 0-2-16,0 0-7 15,0 0 6-15,0 0-3 16,0 0 1-16,0 0-3 15,0 0-1-15,0 0 1 16,0 0-14-16,-33 53 9 16,33-53-7-16,0 0 0 15,0 0-2-15,0 0-1 16,0 0 0-16,0 0 0 16,0 0 10-16,0 0 1 15,0 0 6-15,65 30 0 16,-65-30-1-16,0 0 0 0,62-24 1 15,-62 24-7-15,0 0-3 16,0 0-3-16,0 0-5 16,59 9 3-16,-59-9 0 15,0 0 3-15,0 0 4 16,0 0 3-16,66 53 6 16,-66-53-2-16,0 0 6 15,59-23-9-15,-59 23 5 16,0 0-8-16,39-67-12 15,-39 67-12-15,0 0-40 16,-21-70-89-16,21 70-39 16,0 0 7-16,0 0-5 0</inkml:trace>
  <inkml:trace contextRef="#ctx0" brushRef="#br0" timeOffset="8734.7255">18788 839 110 0,'0'0'143'0,"0"0"8"15,0 0-40-15,0 0-19 16,-24 57-19-16,24-57-27 0,-17 55-9 16,17-55-3-16,0 0-8 15,-3 61-8-15,3-61-10 16,0 0-6-16,55-8 11 16,-55 8 5-16,0 0-8 15,64-62 4-15,-64 62-4 16,0 0-4-16,31-73-4 15,-31 73-5-15,0 0-21 16,0 0-20-16,0 0-57 16,-63-45-81-16,63 45 2 15,0 0 1-15,0 0 5 16</inkml:trace>
  <inkml:trace contextRef="#ctx0" brushRef="#br0" timeOffset="9156.6141">18951 791 44 0,'0'0'160'16,"0"0"11"-16,0 0 2 0,0 0-67 15,45 56-16 1,-45-56-25-16,26 67-32 0,-26-67-3 16,0 0-23-16,42 56-10 15,-42-56-3-15,0 0 10 16,0 0-11-16,0 0 11 15,0 0 10-15,0 0-21 16,0 0 19-16,0 0-3 16,0 0 3-16,24-57-11 15,-24 57 6-15,0 0-28 16,0 0-31-16,0 0-70 16,0 0-63-16,50-56 11 0,-50 56-6 15</inkml:trace>
  <inkml:trace contextRef="#ctx0" brushRef="#br0" timeOffset="9359.7604">19249 679 113 0,'0'0'157'16,"59"21"-19"-16,-59-21-10 15,18 91-18-15,-18-91-38 16,11 99-14-16,-11-99-14 15,-1 94-16-15,1-94-28 16,0 0-46-16,0 0-87 0,6 59-32 16,-6-59 16-16,0 0-3 15</inkml:trace>
  <inkml:trace contextRef="#ctx0" brushRef="#br0" timeOffset="9641.0121">19552 692 88 0,'0'0'158'0,"0"0"-5"16,0 0 2-16,0 0-71 15,0 0-44-15,0 0-13 16,-69 45-19-16,69-45-9 16,-54 8-3-16,54-8 4 15,0 0 8-15,-59 17 8 0,59-17 11 16,0 0 1-16,0 0 2 15,1 75-1-15,-1-75 5 16,42 57-10-16,-42-57-3 16,56 47-10-16,-56-47-7 15,56 29-13-15,-56-29-24 16,0 0-127-16,0 0-9 16,0 0-6-16,55-28 7 15</inkml:trace>
  <inkml:trace contextRef="#ctx0" brushRef="#br0" timeOffset="10922.3162">20382 593 12 0,'0'0'65'0,"0"0"-13"15,0 0-4-15,-58-11-5 16,58 11-1-16,0 0-2 16,-63 39 3-16,63-39 3 15,0 0 1-15,-78 66 0 16,78-66-1-16,-54 53-6 16,54-53-5-16,-49 62-3 15,49-62-4-15,-34 67-4 16,34-67 1-16,-16 60-9 15,16-60 4-15,0 0-4 16,37 55 3-16,-37-55-8 16,54 12 3-16,-54-12 3 0,69-2-10 15,-69 2-2-15,66-8-6 16,-66 8-5-16,52-14-42 16,-52 14-53-16,56-11-54 15,-56 11-6-15,0 0-5 16,0 0 7-16</inkml:trace>
  <inkml:trace contextRef="#ctx0" brushRef="#br0" timeOffset="11187.9491">20130 791 51 0,'0'0'147'16,"0"0"6"-16,0 0-37 15,0 0-11-15,0 0-16 16,78-41-20-16,-78 41-14 16,74-1-15-16,-74 1-13 15,80-1-11-15,-80 1-6 16,77 0-6-16,-77 0-14 16,59-11-14-16,-59 11-21 15,0 0-36-15,57-27-37 16,-57 27-31-16,0 0-22 15,0 0 1-15</inkml:trace>
  <inkml:trace contextRef="#ctx0" brushRef="#br0" timeOffset="11359.8328">20414 815 226 0,'-27'54'162'16,"27"-54"-31"-16,-16 84-23 15,16-84-25-15,-15 66-21 16,15-66-26-16,-16 57-15 15,16-57-15-15,0 0-20 16,0 0-64-16,0 0-77 16,0 0-5-16,0 0-3 15,0 0 4-15</inkml:trace>
  <inkml:trace contextRef="#ctx0" brushRef="#br0" timeOffset="11906.7242">20870 872 81 0,'0'0'130'16,"25"-57"7"-16,-25 57-38 15,0 0-37-15,0 0-10 16,0 0-14-16,0 0-15 16,-75-36-3-16,75 36-3 15,0 0-2-15,-58 24 0 16,58-24 2-16,0 0 0 16,-64 62-3-16,64-62 6 0,-27 57-5 15,27-57 5-15,-11 61-6 16,11-61 5-16,1 73-8 15,-1-73 3-15,4 73-6 16,-4-73-1-16,3 67 0 16,-3-67-4-16,-8 58-5 15,8-58-11-15,0 0-11 16,0 0-32-16,0 0-57 16,-53 20-48-16,53-20-1 15,0 0-1-15</inkml:trace>
  <inkml:trace contextRef="#ctx0" brushRef="#br0" timeOffset="12094.2324">20470 1016 212 0,'0'0'151'0,"0"0"5"15,65-57 5-15,-12 64-89 16,-53-7-14-16,95 10-34 15,-34-7-77-15,-4-2-105 16,1-2 7-16,3-3-18 16,-61 4-4-16</inkml:trace>
</inkml:ink>
</file>

<file path=ppt/ink/ink5.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6:19:15.923"/>
    </inkml:context>
    <inkml:brush xml:id="br0">
      <inkml:brushProperty name="width" value="0.05292" units="cm"/>
      <inkml:brushProperty name="height" value="0.05292" units="cm"/>
      <inkml:brushProperty name="color" value="#FF0000"/>
    </inkml:brush>
  </inkml:definitions>
  <inkml:trace contextRef="#ctx0" brushRef="#br0">15003 4263 1 0,'-15'-15'0'0,"34"25"18"16,-31-21 22-16,12 11-14 15,0 0 3-15,4-16 2 16,-4 16 2-16,0 0 2 16,0 0 0-16,-13-9-5 15,13 9-3-15,-20 7-5 16,20-7 0-16,-20 10-1 16,20-10-2-16,-14 13-2 15,14-13-2-15,0 0 4 16,-7 12 1-16,7-12 3 15,0 0-4-15,13 8 3 0,0-1-2 16,-13-7 0-16,23 14-3 16,-23-14-5-16,29 25-3 15,-16-11-1-15,7 0-2 16,-4 2-3-16,7 1 0 16,0 3-2-16,4-3 4 15,2-2-2-15,4 1 1 16,2-3-2-16,3-1 2 15,0 4-2-15,2-2 2 16,-4 0-4-16,1-1 1 16,-1 3 0-16,-4 2 0 15,-5 1 0-15,-2 3 1 16,-2-2-2-16,-4 4 2 16,-1-2 0-16,0 5 3 0,-1-6-4 15,4 2 4-15,0-5-3 16,4 2 2-16,0-4-3 15,4 1 3-15,0-4-2 16,-1 3 1-16,1-1 5 16,-1 2-4-16,-3 1 4 15,-2 6-8-15,1-3 10 16,-1 3-9-16,-2-3 7 16,1 2-7-16,2-5 0 15,1 2-2-15,4-7 2 16,2-2 1-16,1-2 1 15,5-1-1-15,-3 0 3 16,3 0-2-16,-3 1-1 16,2 3 1-16,-6 0 1 0,2 4-1 15,-6 1-2-15,3 3 2 16,-4 3-5-16,3-1 6 16,-3 1-1-16,1-1 3 15,-1-2-3-15,3-4 4 16,-2-2-2-16,5 2 3 15,-1-8-3-15,6 3 2 16,-1-7-2-16,3 1-1 16,-1-4 2-16,0 9-1 15,-1-6-1-15,-2 1-1 16,-9-1 1-16,-1 2 0 16,-7 1-2-16,-1 1 2 15,-16-8-2-15,22 15 1 0,-22-15 0 16,21 10 0-16,-21-10-1 15,24 11 0-15,-11-7 1 16,-1 0-2-16,2 1-1 16,-2 0 2-16,-12-5-2 15,16 15 0-15,-16-15-1 16,11 17 2-16,-11-17-2 16,4 17 2-16,-4-17-3 15,-4 20 2-15,4-20 0 16,-3 17 0-16,3-17-2 15,-3 16 1-15,2-3-6 16,1-13-8-16,7 24-78 16,-7-24-74-16,-16-10 3 0,0-18-7 15,0-17 5-15</inkml:trace>
  <inkml:trace contextRef="#ctx0" brushRef="#br0" timeOffset="734.3801">17209 5194 7 0,'-3'-12'109'15,"26"23"1"-15,-27-24 0 16,19 5-66-16,-3 9-20 16,-12-1 3-16,12-4-3 15,-12 4-2-15,0 0-2 16,0 0 0-16,0 0-1 16,0 0-5-16,7 15-3 0,-7-15-2 15,1 28 0-15,-2-10-1 16,5 6 1-16,0 2-2 15,2 9 2-15,-1-4 1 16,7 12 5-16,-4-7-3 16,11 6 5-16,-9-9-3 15,11 8 4-15,-5-19-2 16,5 9 1-16,-10-14-3 16,5 3 2-16,-16-20 0 15,-8 22-6-15,-19-12 2 16,-12 2-2-16,-18 5-6 15,-14-7-15-15,6 19-86 0,-18-13-63 16,0-13 5 0,12-8-10-16</inkml:trace>
  <inkml:trace contextRef="#ctx0" brushRef="#br0" timeOffset="12812.9977">17570 5520 1 0,'18'10'58'0,"-24"-23"-7"15,6 13-9-15,10-21 0 16,-4 6-5-16,5 1-1 16,-3-1-5-16,8 3-5 15,-4-1-5-15,6 3-5 16,-3-1-5-16,3 6-4 15,-4-5-3-15,5 1-1 16,-4-3 3-16,6 2 2 16,-8-6 1-16,9 4 2 15,-7-11 4-15,9 8 0 16,-8-11 5-16,10 13 0 16,-9-12 0-16,8 13 0 0,-8-12-1 15,7 14-2-15,-4-10-2 16,5 8-5-16,-7-4-3 15,3 2-3-15,-1-4 0 16,1 2-4-16,0-5 1 16,0 1 2-16,0-2-2 15,-1-2 1-15,2 0-1 16,-2 1 1-16,4-4-6 16,-3 1 8-16,4-1-7 15,-2 2 4-15,3 0-4 16,0 0 5-16,2 0-5 15,-2-1 4-15,1 5 1 16,-1-4-3-16,-2 1 3 16,-1-2-3-16,1-1 3 0,0 1-1 15,-3-3 2-15,3-2-1 16,-2-2 2-16,2 2-3 16,1-4 2-16,2 5-3 15,-1-3 2-15,0 1-3 16,-4 4 3-16,5-1-5 15,-5 0 6-15,2 4 2 16,-4-2-2-16,1 4 4 16,0-7-7-16,1 4 8 15,1-3-8-15,-1 0 7 16,4 1-11-16,-1-4 6 16,2-1-4-16,-2-1 2 15,4 2 3-15,-3-1-4 0,0-2 5 16,1 2-5-16,-1-1 6 15,0 4-5-15,-3-1 4 16,6 6-3-16,-5-3 2 16,1 3-4-16,-2-1 3 15,2 3-2-15,-4-5 2 16,3 6-4-16,-1-3 5 16,-1-2-5-16,0 2 2 15,2 0 2-15,-1 1 0 16,-1-2-1-16,2 3 2 15,1-5-5-15,-3 3-1 16,2-1 2-16,0 1 0 0,-1-2-1 16,0 3 1-16,-1 1-1 15,0 0 0-15,1 3 5 16,-1 0 2-16,3 2-4 16,-2-2 2-16,-1 2-1 15,2-4 2-15,-2 0-2 16,3 1 1-16,2-7-3 15,-1 0 3-15,2 0-2 16,-1-2 1-16,1 2-4 16,0-4 4-16,-1 9-3 15,-2-5 4-15,-1 7-3 16,0-1 1-16,0 4 0 16,-2 1 1-16,2 0-3 0,-2-1 2 15,2 0-1-15,-2-3 0 16,2 1-1-16,-2-3 2 15,-1 1-2-15,0-2 1 16,1 0 13-16,-4 0-11 16,2 2 9-16,-2-3-10 15,3 0 12-15,-1-2-12 16,1 2 11-16,-1-5-20 16,1 3 9-16,1-1-10 15,-2 4 11-15,0 3-10 16,-2 4 10-16,-2 3-10 15,-4 2 10-15,-12 12 1 16,19-3 0-16,-19 3-2 0,0 0 0 16,0 12-3-16,0-12 3 15,0 0-5-15,-15 14-3 16,15-14-5-16,-12-11-18 16,12 11-27-16,0 0-69 15,-21-19-13-15,21 19-16 16,-28-8 15-16</inkml:trace>
  <inkml:trace contextRef="#ctx0" brushRef="#br0" timeOffset="13281.7793">20149 2239 242 0,'25'5'133'16,"-13"-10"1"-16,21-7-59 15,-2 16-69-15,-2-4-1 16,8-4-1-16,-3-4-2 16,3 1-1-16,0-10-10 0,0 1 11 15,-1-6-6-15,1 7 10 16,-3-7-6-16,3 14 11 16,-4-7-11-16,-2 15 10 15,-3 1-2-15,0 9 2 16,-9 7-2-16,0 5 3 15,-13 10 8-15,4 5-7 16,-20 9 7-16,1 9-11 16,-20 11 9-16,-8 11-26 15,-11 24-8-15,-22-11-67 16,-9 10-64-16,-2 7-12 16,-14-20 10-16,12-6-9 15</inkml:trace>
  <inkml:trace contextRef="#ctx0" brushRef="#br0" timeOffset="15125.5879">20880 2366 64 0,'19'-3'108'0,"-25"-26"8"16,27 25-3-16,-7-5-93 15,-5-9-3-15,8 5 1 16,-3-4-1-16,5 4-1 0,-5-2 1 16,2 7-2-16,-3-1 0 15,1 12-2-15,-1 2 2 16,3 15-1-16,-5 1-2 15,11 9 1-15,-5 2-3 16,10 8-11-16,-2-6 6 16,11 3-9-16,-2-2 8 15,11-5-8-15,-2-3 13 16,9 4-12-16,-1-7 11 16,6 5 5-16,1-6-2 15,5 6 3-15,-5-8-2 16,5 4-1-16,-5-4-5 15,3 2 2-15,-6-3-3 16,1-3-1-16,-5 4-3 0,-1 2 1 16,-2-1-3-16,0 6 3 15,-3-3 1-15,3 4 4 16,-4-2-1-16,4 7 4 16,-2-5-2-16,3 4 1 15,-7-2-1-15,4 3 1 16,-8-1-1-16,2 1-3 15,-6-4 2-15,2 1 0 16,-3-4-2-16,0-2 0 16,-1-5-1-16,3-4 0 15,2-3-3-15,0 0 3 16,-1-2-5-16,1 2 1 16,-2-5 0-16,2 4 3 15,-3 0-3-15,-1 2 2 0,-2 1-2 16,1-2 1-16,0 0 0 15,1-2 1-15,-2 1-1 16,2-2-1-16,-1-2 2 16,-1 0-1-16,1-1 1 15,-3-1-1-15,-5 4-1 16,1-2 2-16,-4 3 0 16,0 3 0-16,-4 0-1 15,1 7 2-15,0-2-2 16,-1-1 0-16,1 1 1 15,3 2 1-15,-1-1-3 16,4-1 1-16,-1-2 0 0,5-3 1 16,1 4-1-16,-1 1 3 15,3 0-3-15,1-2 2 16,-2 2-4-16,1-2 6 16,-5-3-4-16,0 2 2 15,-3-3 0-15,-1 3-1 16,-3-4-3-16,-5 0 0 15,1 1-1-15,-15-13-8 16,21 27-21-16,-33-36-96 16,12 9-41-16,0 0-5 15,-24-26 6-15</inkml:trace>
  <inkml:trace contextRef="#ctx0" brushRef="#br0" timeOffset="15672.5118">23702 3511 132 0,'13'11'124'0,"-21"-23"-1"16,22 24 3-16,-14-12-120 16,16 1 0-16,-4 5 5 15,-12-6 1-15,24 13 3 16,-24-13 5-16,29 30 5 16,-17-14 2-16,15 24 3 0,-8-4-2 15,19 18 2-15,-12-11-4 16,22 20 3-16,-11-14-9 15,10 9 1-15,-10-12-9 16,4-1 3-16,-16-10 0 16,-7 2-8-16,-20-8 0 15,-30-3-14-15,-25-1-2 16,-34-19-41-16,-13 5-116 16,-38-5-6-16,-27-17 3 15,-16-10-4-15</inkml:trace>
  <inkml:trace contextRef="#ctx0" brushRef="#br0" timeOffset="26079.164">19815 6582 110 0,'0'0'147'0,"7"-18"4"15,-15-3-55-15,20 23-8 16,-27-26-17-16,29 32-11 16,-28-25-20-16,14 17-7 15,0 0-14-15,0 0-4 16,-19 21 2-16,7 4-10 15,-9 7 1-15,-3 11-6 16,-9 7 6-16,-1 13-4 16,-3 5 2-16,-3-1-1 15,1 1-4-15,2-7 3 16,3-12-5-16,2-7 1 16,7-8-6-16,1-18-7 15,11 3-20-15,-15-34-40 0,28 15-94 16,-9-17-8-16,5-2 7 15,2-6-4-15</inkml:trace>
  <inkml:trace contextRef="#ctx0" brushRef="#br0" timeOffset="26376.0698">19549 6498 118 0,'17'-6'148'16,"-7"-6"5"-16,8 11-10 16,3 10-78-16,-21-9-21 0,32 10-10 15,-16 0-11-15,10 21-12 16,-5 2 2-16,5 13-6 16,-3 3 5-16,2 10-6 15,-5-2 0-15,-1 2-1 16,-4-3-5-16,-2-4 1 15,-5-3-13-15,-8-17-25 16,16 14-67-16,-19-16-55 16,-10-10 0-16,0-2-3 15</inkml:trace>
  <inkml:trace contextRef="#ctx0" brushRef="#br0" timeOffset="26532.3324">19566 7056 146 0,'-12'-16'164'0,"12"16"0"16,23-3 7-16,2-20-84 16,25 25-40-16,-9-18-33 15,8-11-72-15,11 1-96 16,6-1-9-16,-4-6-3 16,-4 1-4-16</inkml:trace>
  <inkml:trace contextRef="#ctx0" brushRef="#br0" timeOffset="27282.3246">20115 6865 60 0,'0'0'127'0,"0"0"4"16,0 0-46-16,1-16-9 16,11 26-11-16,-23-29-8 0,24 30-7 15,-13-11-5-15,0 0-7 16,0 0-6-16,6 33-2 16,-12-13-6-16,13 14-3 15,-11-2-6-15,9 8-1 16,-3-7-7-16,3 4-2 15,1-12-2-15,5-5-2 16,1-11-2-16,1-8-4 16,5-7 2-16,-2-10-1 15,3-3 0-15,-2-9 1 16,-3-2 1-16,1-2-2 16,-5-1 7-16,0 8 0 0,-5 3 1 15,-5 22 2-15,0 0-1 16,0 0 6-16,6 26-4 15,-2 8 4-15,-4 5-8 16,6 2 3-16,-2-1-8 16,0-10-15-16,14 11-65 15,-18-41-96-15,13 13 5 16,-13-13-5-16,9-18 2 16</inkml:trace>
  <inkml:trace contextRef="#ctx0" brushRef="#br0" timeOffset="28094.8649">20597 6974 1 0,'-8'-20'117'0,"8"20"20"15,8-20-2-15,-16-9-48 16,8 29-7-16,-7-40-17 16,7 40-14-16,-9-35-7 15,9 35-8-15,-20-18-7 16,20 18-6-16,-31 10-3 15,14 15 0-15,-10 3-4 16,5 11 0-16,-5 1-6 16,9 1 3-16,1-4-5 0,10-4-1 15,7-10-3-15,0-23-2 16,31 5-2-16,-6-26-2 16,8-4 2-16,0-3-3 15,2-7 3-15,-5 1 0 16,-5 1 1-16,-3 3 0 15,-7 10 4-15,-15 20-1 16,12-10 3-16,-12 10-1 16,-6 24-1-16,0 8 2 15,0 10-5-15,3 13 7 16,-3 7 1-16,6 11-4 16,0-5 1-16,2 9 0 0,0-9 1 15,0-9-4-15,-3-6 4 16,-4-4-9-16,-2-15-1 15,-5-9 0-15,-4-6 0 16,-6-15 0-16,-6-3 2 16,1-6 1-16,-4-8 1 15,4-10 0-15,-1-1 2 16,7 1 1-16,5 0 1 16,7-2-4-16,9 3 1 15,10 0-4-15,10 4-6 16,0-13-28-16,35 13-117 15,-15-10-22-15,8-4 0 16,0 1-1-16</inkml:trace>
  <inkml:trace contextRef="#ctx0" brushRef="#br0" timeOffset="28938.6604">20854 6807 13 0,'16'5'131'16,"-19"-18"6"-16,3 13 8 0,18 24-62 16,-29-25-18-16,22 34-9 15,-22-15-10-15,18 27-4 16,-20-14-12-16,16 15-3 16,-14-14-10-16,11 2-2 15,-6-10-8-15,6-7 0 16,0-17-4-16,0 0-5 15,0 0 1-15,10-21-6 16,1 4 0-16,-3-8-3 16,4-3 4-16,-2-3-2 15,5 2 3-15,-2-2 1 16,0 4 6-16,3 5 0 0,-3-1 6 16,3 11 1-16,-16 12 4 15,21-5 1 1,-21 5 0-16,14 30 2 0,-14-10-2 15,3 17 2-15,-7-4-6 16,4 7 0-16,-5-4-1 16,2-3-3-16,-2-5-4 15,5-9 0-15,-1-5-5 16,1-14 0-16,0 0 0 16,11-19 0-16,0-3-3 15,0-13 1-15,3-3 3 16,2-6-4-16,2 1 7 15,1 0-2-15,-1 6 5 16,2 9-3-16,-3 9 4 16,-1 20 1-16,-2 11-1 0,-2 18 3 15,-2 7-6-15,-4 8 1 16,-1 4-5-16,-1-4-2 16,2 5-25-16,-18-34-78 15,13 11-67-15,-5-14-4 16,4-13 5-16,0 0-6 15</inkml:trace>
  <inkml:trace contextRef="#ctx0" brushRef="#br0" timeOffset="29673.0606">21287 6987 15 0,'11'12'129'0,"-11"-12"9"15,0 0 4-15,24 7-61 16,-27-21-17-16,21 26-12 0,-18-12-13 16,22 0-8-16,-22 0-7 15,30-5-7-15,-16 0-7 16,9-2-4-16,-2-5 0 15,3-1-4-15,-2-6 0 16,-2 0-2-16,-2-1 1 16,-5-1-3-16,-2-1 3 15,-8 9 0-15,-6-4 2 16,-4 4 1-16,-7 2 3 16,-1 7 1-16,-7 0 3 15,3 13 2-15,-7-2 2 16,9 12 1-16,-8-4 2 15,13 19 2-15,-5-8-5 16,12 12 1-16,-1-6-5 16,14 4 0-16,3-8-7 0,9-11-7 15,13 5-20-15,-14-36-66 16,17 15-86-16,1-13-4 16,1 2 3-16,-5-5-5 15</inkml:trace>
  <inkml:trace contextRef="#ctx0" brushRef="#br0" timeOffset="30204.3394">21708 6819 41 0,'0'0'147'15,"13"-4"5"-15,-13 4 5 16,28 16-57-16,-36-32-23 15,29 33-13-15,-21-17-18 16,5 20-11-16,-10-5-10 0,10 14-8 16,-10-5-3-16,5 7-3 15,-4-6-5-15,3-1-5 16,-2-5-2-16,3-7-1 16,0-12-4-16,0 0 1 15,13-7-4-15,-6-11-2 16,7-2 3-16,-1-5 1 15,6-1 3-15,-2 3 3 16,0-4 8-16,4 13 0 16,-5 3 5-16,4 20 2 15,-8 9-2-15,7 12 1 16,-11 3-5-16,3 11 1 0,-7-2-10 16,2-5-3-16,2 1-20 15,-8-38-51-15,-5 12-98 16,5-12-3-16,-7-12 2 15,3-7-3-15</inkml:trace>
  <inkml:trace contextRef="#ctx0" brushRef="#br0" timeOffset="30438.7279">22050 6508 154 0,'4'17'162'0,"2"11"2"16,-1 9 2-16,-1-8-78 0,16 40-33 15,-23-15-19-15,17 18-18 16,-8-5-15-16,0-1-2 16,1-1-21-16,-12-29-32 15,22 10-81-15,-17-23-35 16,0-23 4-16,0 0-4 15</inkml:trace>
  <inkml:trace contextRef="#ctx0" brushRef="#br0" timeOffset="30610.5905">21946 6844 230 0,'-16'-13'173'0,"16"13"4"0,-13 1 1 15,34 16-102-15,-18-34-29 16,29 19-21-16,-2-12-20 15,6-8-29-15,28-1-149 16,-22-3-5-16,10 5-2 16,-9-2 0-16</inkml:trace>
  <inkml:trace contextRef="#ctx0" brushRef="#br0" timeOffset="31016.8666">22306 6827 288 0,'18'7'175'0,"-4"-1"2"16,3 15 0-16,-17-21-127 15,9 39-17-15,-9-14-26 16,-3-11-28-16,17 21-93 16,-14-35-61-16,-18 6-2 15,3-16-1-15,4-9 4 16</inkml:trace>
  <inkml:trace contextRef="#ctx0" brushRef="#br0" timeOffset="31141.8994">22352 6663 294 0,'16'4'168'0,"2"6"4"0,5 1-12 16,-11 2-157-16,9 1-147 15,6-13-18-15,6-1-1 16,-1-11-8-16</inkml:trace>
  <inkml:trace contextRef="#ctx0" brushRef="#br0" timeOffset="32173.1514">22593 6790 104 0,'12'-15'149'15,"-12"15"8"-15,16-4 2 16,-23-9-76-16,28 32-15 16,-21-19-23-16,4 22-8 15,-11-7-9-15,13 14-5 16,-14-3-13-16,7 5 3 0,-7-9-7 16,4 5 0-16,-3-9-1 15,2-3-8-15,5-15-3 16,0 0-3-16,0 0 1 15,0 0-7-15,5-21 0 16,5-6-1-16,7 3 4 16,-4-6 2-16,7 1 8 15,-2 2 4-15,-1 5 8 16,4 17 3-16,-9 3 3 16,5 18-1-16,-7 5-1 15,3 14 0-15,-5 0-6 16,4 4-2-16,-2-6-4 15,5-5-2-15,4-14-1 16,4-15-1-16,6-10 0 16,0-9-2-16,2-9 2 0,-3-5-1 15,1-3 2-15,-8-3-3 16,-8 4 4-16,-5 7-1 16,-12 3 2-16,-5 10 1 15,-8 9 1-15,-4 14 1 16,-4 18 0-16,1 21 5 15,-1 15-1-15,11 19 2 16,-4 6-3-16,10 6-1 16,5 2 0-16,3-5-5 15,1-11-2-15,-2-15-9 16,1-8-4-16,-11-17-4 16,2-5 0-16,-12-13 6 0,-3-9 2 15,-8-11 6-15,1-8 6 16,2-2 5-16,-4-11 7 15,13 4 3-15,-2-9 1 16,18 2-3-16,2-1-3 16,16 5-5-16,7-3-2 15,9-5-9-15,20 15-75 16,5-24-99-16,1 1-4 16,-1-7 1-16,7-2-1 15</inkml:trace>
  <inkml:trace contextRef="#ctx0" brushRef="#br0" timeOffset="32845.0861">23507 6547 142 0,'0'0'156'16,"0"0"0"-16,1 14 6 15,-14-13-95-15,28 40-12 16,-17-14-10-16,20 36-12 16,-14-6-9-16,8 15-7 15,-4-1-9-15,1 3 1 16,-5-9-8-16,1-8 0 16,-3-12-10-16,-4-20 0 0,5-5-10 15,-3-20-13-15,0 0-20 16,-8-24-19-16,23 16-22 15,-30-32-38-15,15 5-31 16,-4-5 3-16,-8-10 21 16</inkml:trace>
  <inkml:trace contextRef="#ctx0" brushRef="#br0" timeOffset="33110.6902">23458 6529 120 0,'4'-26'146'16,"-8"-2"7"-16,-3-8-42 15,27 27-15-15,-20-31-25 16,33 32-14-16,-19-19-10 0,30 25-14 16,-11-7-2-16,14 18-8 15,-9 3-6-15,3 15-4 16,-10 3-3-16,-8 6-8 16,-12 2-1-16,-14-1-9 15,-10 6-3-15,-17-10-6 16,-1 4-3-16,-19-17-23 15,25 17-30-15,-29-40-38 16,32 10-59-16,-2-3 4 16,10-14-2-16,14-2 25 15</inkml:trace>
  <inkml:trace contextRef="#ctx0" brushRef="#br0" timeOffset="33798.2198">24028 6983 50 0,'0'0'136'0,"11"-14"5"15,-1 0-33-15,8 14-24 16,-26-25-9-16,25 23-18 16,-26-29-10-16,9 31-14 15,1-29-8-15,-1 29-4 16,-8-25-4-16,8 25-6 0,-16-20-1 16,16 20-4-16,-21-5-2 15,7 5-1-15,-1 2 0 16,-2 1 0-16,0 4 1 15,0 5 1-15,-3 3-2 16,3 11 3-16,-3-4 0 16,4 7-2-16,-1-4 1 15,7 6 3-15,2-10-4 16,6 1 2-16,2-22-2 16,14 14 0-16,4-21 0 15,8-2 3-15,6-4-3 16,4 3-1-16,-1 6 0 15,3 6 1-15,-3 3 2 16,-4 8-2-16,-7 7-2 16,-4 4 1-16,-6-3-5 0,-3-4-6 15,2-6-8-15,-16-24-28 16,27 23-59-16,-21-28-76 16,2-4 4-16,0-8-4 15,0-2 6-15</inkml:trace>
  <inkml:trace contextRef="#ctx0" brushRef="#br0" timeOffset="34610.7916">24230 6431 124 0,'8'15'165'15,"-4"15"6"-15,1 13 2 16,6 31-55-16,-21-24-51 15,36 37-16-15,-26-18-13 16,18 9-15-16,-13-16-15 16,3-6-5-16,-1-6-22 15,-15-36-23-15,20 16-24 16,-35-46-10-16,23 16-1 16,-13-21 11-16,13 21 17 15,-10-49 19-15,3 8 30 16,6 9 25-16,-15-19 33 15,30 29 13-15,-27-27 5 0,38 35-14 16,-23-22-7-16,32 36-17 16,-8-13-13-16,19 5-12 15,5-5-3-15,9 2-4 16,1-6-4-16,2 0-1 16,-4-8-4-16,-8-3-6 15,0 9-15-15,-24-7-3 16,7 21-19-16,-37-19-1 15,15 25-1-15,-33-21 6 16,22 20 8-16,-36-17 10 16,9 4 18-16,1-2 17 15,-11-11 14-15,19 14 9 16,-19-17-1-16,22 20 4 0,-18-13-10 16,20 24-2-1,-9-8-7-15,8 18-6 0,-4-4-2 16,6 11-1-16,-4 3 2 15,7 13-8-15,-1 4 4 16,4 10-3-16,4 7 4 16,4 10-1-16,1 7 0 15,5 2-3-15,0-2 0 16,4-3 3-16,-2-10-5 16,2-7 3-16,-3-14-4 15,-1-14 0-15,-4-11-1 16,-4-14-2-16,0 0-1 15,17-16 1-15,-12-9 2 0,6-7 0 16,5-9 0-16,0 1-2 16,5 0 2-16,2 3 1 15,2 14 1-15,1 15-1 16,0 20 1-16,-1 17-2 16,-3 16 2-16,5 12 3 15,-5-2 0-15,3 7-4 16,0-9 0-16,0-14-3 15,7-16-18-15,-18-29-135 16,25-11-24-16,-4-18-5 16,3-11-1-16</inkml:trace>
</inkml:ink>
</file>

<file path=ppt/ink/ink6.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6:22:46.025"/>
    </inkml:context>
    <inkml:brush xml:id="br0">
      <inkml:brushProperty name="width" value="0.05292" units="cm"/>
      <inkml:brushProperty name="height" value="0.05292" units="cm"/>
      <inkml:brushProperty name="color" value="#FF0000"/>
    </inkml:brush>
  </inkml:definitions>
  <inkml:trace contextRef="#ctx0" brushRef="#br0">2907 11550 1 0,'10'21'70'16,"-28"-31"36"-16,18 10 3 15,0 0-57-15,-29-1-5 16,16 2 0-16,-14-16-8 15,10 11-5-15,-8-19-2 16,8 9-7-16,-4-17-4 0,8 3-10 16,0-13-4-16,2-6-5 15,4-4-2-15,5 1 9 16,-1-6 2-16,10 7 6 16,-3-5-3-16,11 10 7 15,-5-5-3-15,13 16 2 16,-4-4 1-16,14 8-4 15,-6-4-2-15,12 10-4 16,-1 2 2-16,8 11-4 16,-4 8-2-16,10 14 1 15,-4 5-2-15,1 13-2 16,-3 5-3-16,-8 12 1 16,-6 2-4-16,-12 6 5 0,-12 1-3 15,-15-5-10-15,-10 7-6 16,-21-11-19-16,6 18-34 15,-30-27-62-15,4 0-28 16,0-6-5-16,-1-16 2 16</inkml:trace>
  <inkml:trace contextRef="#ctx0" brushRef="#br0" timeOffset="7000.3145">6375 10129 1 0,'11'22'74'0,"-26"-29"47"0,15 7-11 16,0 0-38-16,-18-1-11 15,18 1-4-15,-24-8-14 16,24 8-11-16,-21-22-8 16,21 22-5-16,-20-31-6 15,12 14-7-15,-2-9-1 16,3 1-5-16,1-3 1 15,3 3-1-15,3-2 1 16,5 1-1-16,4-1 5 16,7 4 0-16,4 2 3 15,8 8 2-15,1-3 5 0,9 16 0 16,-8-3 3-16,7 15 0 16,-13-1-3-16,0 14-2 15,-21 0-3-15,-4 11-3 16,-17 6-14-16,-15-9-17 15,2 23-52-15,-19-11-79 16,0-18-3-16,7-4 1 16,-2-26-2-16</inkml:trace>
  <inkml:trace contextRef="#ctx0" brushRef="#br0" timeOffset="12484.8743">9244 9182 34 0,'0'0'105'16,"-16"-26"-26"-16,4 0-16 16,2 7-5-16,-5-16-6 15,9 14-9-15,-9-16-6 16,10 13-3-16,-7-14-6 15,11 10-1-15,-7-10-11 16,9 7 5-16,-3-7-8 16,4 6 1-16,-2-5-2 15,11 7-1-15,-7-5-3 16,8 10 1-16,-3-4 4 16,8 8-4-16,1 1 1 15,10 5-3-15,0 3 0 16,9 7-1-16,2 1 0 15,9 6-3-15,3 4 1 0,6 6 0 16,-3 3 2-16,5 8 3 16,-9 1 2-16,-1 9 4 15,-15 0-1-15,-4 16 2 16,-22-4 2-16,-9 14-5 16,-24-3 0-16,-11 5-12 15,-12 9-14-15,-20-18-28 16,16 19-67-16,-16-27-56 15,1-15-4-15,7-17 1 16</inkml:trace>
  <inkml:trace contextRef="#ctx0" brushRef="#br0" timeOffset="16281.9052">2214 12261 59 0,'0'0'123'16,"0"0"5"-16,-3-13-33 16,3 13-35-16,-15-22-1 15,15 22-7-15,-15-22-4 16,15 22-5-16,-15-24-4 15,15 24-5-15,-13-21-5 0,13 21-4 16,-12-20-6-16,12 20-3 16,-16-17-6-16,16 17-3 15,-18-15-5-15,18 15 0 16,-25-9 0-16,9 8-2 16,0 2 2-16,-4 4-1 15,5 2-2-15,-4 2 1 16,1 4 3-16,3 1-4 15,2 3-1-15,2 0 0 16,5 2-2-16,2-2 4 16,7 0-1-16,0 2-1 15,12 0 0-15,2 3 3 16,4 1-3-16,7 1 3 16,2 3-3-16,2 3 1 0,-1 4-3 15,-2 1 5-15,-4-1-3 16,-6 1 2-16,-6-5-1 15,-9 1 2-15,-7-2-3 16,-4-8 3-16,-11-4-1 16,-1-6 0-16,-8-5 0 15,2-4 0-15,-4-9 0 16,3-8-1-16,3-6 3 16,4-4-1-16,4-5 2 15,11-1 0-15,4-5 1 16,9-3-4-16,7-1 3 15,4 6-4-15,2 2-1 16,2-4-18-16,16 23-39 0,-21-13-100 16,7 7-7-16,-1 6 1 15,-4 7-1-15</inkml:trace>
  <inkml:trace contextRef="#ctx0" brushRef="#br0" timeOffset="16563.1592">2323 12396 303 0,'0'0'168'15,"17"2"-1"-15,-2-17-54 16,14 20-70-16,-14-18-11 16,17 6-15-16,-2 0-14 15,1-5-18-15,11 16-35 16,-29-26-66-16,11 11-50 16,-5 2 2-16,-7-2-3 15</inkml:trace>
  <inkml:trace contextRef="#ctx0" brushRef="#br0" timeOffset="16719.4258">2602 12221 68 0,'-14'0'141'15,"10"12"10"-15,-7 1 3 16,-10-3-64-16,28 33-21 16,-22-10-30-16,19 10-42 15,4-6-127-15,-1 10-11 16,-10-19-11-16,10-3-5 15</inkml:trace>
  <inkml:trace contextRef="#ctx0" brushRef="#br0" timeOffset="17094.4421">2938 12142 271 0,'0'0'154'0,"10"29"-1"16,-24-13-16-16,-4 8-138 16,-7-2-26-16,9 27-28 15,-25-28-15-15,25 35 3 16,-26-30 19-16,26 19 13 16,-10-18 26-16,10-8 27 15,14 7 22-15,-10-34 17 16,30 24 14-16,-19-38-2 15,36 29-9-15,-21-28-8 16,29 25-13-16,-11-15-12 16,14 14-8-16,-7-2-7 0,8 4-4 15,-7 3-3-15,-1 8-5 16,-4-1-5-16,-8-6-6 16,0 8-13-16,-27-17-17 15,40 25-42-15,-40-25-77 16,0 0-5-16,0 0-2 15,0 0 5-15</inkml:trace>
  <inkml:trace contextRef="#ctx0" brushRef="#br0" timeOffset="17266.3201">3038 12166 219 0,'-7'11'167'0,"4"13"7"15,6 20 0-15,-15 1-106 16,26 41-20-16,-15 4-32 16,1 1-117-16,3 10-61 15,0-2-6-15,-1-9-7 16</inkml:trace>
  <inkml:trace contextRef="#ctx0" brushRef="#br0" timeOffset="43173.613">6005 9492 137 0,'-15'-12'89'16,"15"12"12"-16,-33-29-6 16,33 29-3-16,-31-29-15 15,31 29-7-15,-23-24-9 16,23 24-11-16,-11-14-7 15,11 14-9-15,0 0-7 16,19 6-6-16,-4-2-9 16,9 10-5-16,2 0-9 15,2-4-15-15,11 18-41 16,-18-18-115-16,11-2 2 0,-7-5-6 16,-3 0 5-16</inkml:trace>
  <inkml:trace contextRef="#ctx0" brushRef="#br0" timeOffset="43533.0065">6274 9206 195 0,'0'0'140'0,"1"-12"-1"15,-1 12-3-15,-3 16-115 16,-12-8-22-16,-3 1-8 16,4 15-7-16,-10-10 2 0,8 12 0 15,-3-8 7-15,4 2 6 16,2 0 9-16,13-20 8 16,-7 26 9-16,7-26 4 15,16 11 1-15,-4-17 0 16,20 17-5-16,-6-12-5 15,14 7-7-15,-4-3-9 16,3-3-14-16,8 11-22 16,-23-27-33-16,22 12-91 15,-16-3-1-15,-11-7 2 16,2 0 0-16</inkml:trace>
  <inkml:trace contextRef="#ctx0" brushRef="#br0" timeOffset="43720.5107">6411 9138 260 0,'-16'19'164'15,"1"10"3"-15,4 21-50 16,-18-14-61-16,25 29-16 16,-14-11-33-16,11-6-42 15,17 13-93-15,-13-20-37 16,3-10 0-16,0-15-5 15</inkml:trace>
  <inkml:trace contextRef="#ctx0" brushRef="#br0" timeOffset="44001.7743">6491 9265 237 0,'17'14'159'0,"3"-9"-1"16,6 0-5-16,10 6-115 15,-15-13-49-15,-4-9-104 16,0-3-40-16,3 6-5 16,-12-9 0-16</inkml:trace>
  <inkml:trace contextRef="#ctx0" brushRef="#br0" timeOffset="44173.6608">6608 9206 256 0,'3'37'171'0,"-2"5"-3"0,-3 2-8 16,10 2-131-16,-11-5-88 15,2-10-90-15,-10-17-11 16,11-14-9-16,-18-9-3 16</inkml:trace>
  <inkml:trace contextRef="#ctx0" brushRef="#br0" timeOffset="44439.2875">6794 9019 120 0,'9'40'135'16,"-23"-21"-10"-16,14 24-5 0,-24-10-75 15,8-2-42 1,2-4-1-16,5 0-3 0,3-2 15 15,4-13 9-15,18 13 13 16,-16-25 6-16,38 20 4 16,-20-25-4-16,22 17-11 15,-13-15-11-15,8 0-22 16,2 15-49-16,-23-20-95 16,7-1-15-16,-2 0-3 15,-9-6 0-15</inkml:trace>
  <inkml:trace contextRef="#ctx0" brushRef="#br0" timeOffset="44579.9353">7024 9157 289 0,'-12'63'172'0,"-8"18"-3"16,-8 1-34-16,-1-6-259 15,4 19-16-15,-8-21-19 16,6-16-6-16</inkml:trace>
  <inkml:trace contextRef="#ctx0" brushRef="#br0" timeOffset="46517.496">6950 9302 1 0,'-15'-23'44'0,"15"23"62"15,0 0-34-15,-2-27-5 0,2 27 1 16,-14-26 1-16,14 26-1 16,-11-23-4-16,11 23-6 15,0 0-5-15,0 0-7 16,0 0-11-16,29 19-7 15,-12-14-11-15,14 4-16 16,19 11-64-16,2-17-91 16,4-11-6-16,8-4-3 15,-10-8-2-15</inkml:trace>
  <inkml:trace contextRef="#ctx0" brushRef="#br0" timeOffset="70284.099">9411 7907 102 0,'0'0'149'16,"0"0"9"-16,0 0-2 16,25 21-74-16,-36-19-21 15,24 34-5-15,-21-16-15 16,17 22-15-16,-9-9-5 15,7 10-11-15,-5-8-3 16,2-3-11-16,1-4-5 16,-5-28-34-16,19 34-72 0,-19-34-52 15,0 0-3-15,14-6 4 16</inkml:trace>
  <inkml:trace contextRef="#ctx0" brushRef="#br0" timeOffset="70580.97">9736 7892 180 0,'0'0'157'15,"-4"25"-7"-15,-10-10 5 16,14-15-100-16,-14 38-27 15,-6-13-8-15,14 6-17 0,0-1-1 16,6-2-5-16,7-2 8 16,5-1-6-16,2 2 8 15,5-3-7-15,-6-4 4 16,4 1-1-16,-8 0-9 16,-10-8-19-16,11 16-75 15,-16-12-53-15,-13-10-4 16,1 1 4-16</inkml:trace>
  <inkml:trace contextRef="#ctx0" brushRef="#br0" timeOffset="70768.4804">9667 7892 319 0,'17'-8'168'0,"8"0"1"15,0-12-56-15,15 20-75 16,-13-6-49-16,-5-10-118 16,8 4-31-16,0 4-10 15,-6 0 2-15</inkml:trace>
  <inkml:trace contextRef="#ctx0" brushRef="#br0" timeOffset="71049.7451">10076 8044 217 0,'17'9'158'0,"-2"-3"-8"16,0-10 7-16,-15 4-123 16,37-12-12-16,-11 5-24 15,2-11-29-15,17 19-74 16,-12-9-53-16,-12-9 8 16,0 10-7-16</inkml:trace>
  <inkml:trace contextRef="#ctx0" brushRef="#br0" timeOffset="71237.2494">10281 7924 282 0,'0'22'161'0,"0"10"8"16,-4-8-55-16,15 27-61 15,-27-21-9-15,19 11-28 16,-2 4-56-16,-13-12-120 0,9-14-4 15,3-19-3-15,0 0-6 16</inkml:trace>
  <inkml:trace contextRef="#ctx0" brushRef="#br0" timeOffset="71612.2659">10666 7977 142 0,'-3'16'149'16,"9"10"0"-16,-12-11 2 15,6-15-87-15,12 33-29 16,-12-33-10-16,-1 31-11 15,1-31-3-15,12 27 2 16,-12-27 1-16,26 24-2 16,-9-18 4-16,12 5 0 15,-2-10-3-15,5 2-4 16,4-4-3-16,1-1-4 16,0 0-2-16,-3-4-4 15,0 5-6-15,-11-10-12 16,15 25-52-16,-38-14-84 15,20-8-9-15,-20 8 7 0,12-15-6 16</inkml:trace>
  <inkml:trace contextRef="#ctx0" brushRef="#br0" timeOffset="71799.7761">11024 7658 224 0,'-9'-13'170'15,"9"13"2"-15,-18 19 3 16,23 41-103-16,-29-15-19 16,22 38-22-16,-17-2-11 15,2 14-19-15,6 19-76 0,-12-19-97 16,3-9-3-16,-2-13-4 16,3-8-6-16</inkml:trace>
  <inkml:trace contextRef="#ctx0" brushRef="#br0" timeOffset="72706.064">10197 8027 37 0,'0'0'139'16,"0"0"-2"-16,16-4 8 16,-15-11-68-16,25 21-9 15,-14-23-23-15,24 14-17 16,-7-10-18-16,5 3-12 16,3 8-18-16,-17-15-53 15,14 11-53-15,-13 5-26 0,-21 1 7 16,0 0-4-16</inkml:trace>
  <inkml:trace contextRef="#ctx0" brushRef="#br0" timeOffset="72940.4481">10276 7825 168 0,'-11'35'158'15,"6"-10"4"-15,1 16-5 16,15 18-94-16,-22-8-50 0,11 18-144 16,-10-11-15-16,13 4-12 15,-4-5-2-15</inkml:trace>
  <inkml:trace contextRef="#ctx0" brushRef="#br0" timeOffset="88222.3337">6778 4793 173 0,'0'0'153'0,"0"0"-22"16,15 0-28-16,-24-25-24 16,27 23-13-16,-21-26-22 15,19 7-29-15,8 0-98 16,-2-13-69-16,-2-12-4 15,5 5-6-15</inkml:trace>
  <inkml:trace contextRef="#ctx0" brushRef="#br0" timeOffset="92925.6364">6883 4600 113 0,'11'3'131'16,"-11"-3"-21"-16,-10-19-18 15,10 19-8-15,-5-13-19 16,5 13-16-16,0 0-8 16,-6 16-11-16,-10-12-8 15,5 21-7-15,-12 0-8 16,-1 10-1-16,-10 2-7 0,-4 4 3 15,-4 4-2-15,-4-7-3 16,0 4-2-16,1-12-14 16,12 5-15-16,-11-23-69 15,15-1-48-15,11-3-3 16,2-15 3-16</inkml:trace>
  <inkml:trace contextRef="#ctx0" brushRef="#br0" timeOffset="93206.8887">6462 4673 84 0,'7'25'121'0,"-24"-18"6"0,19 23-3 15,-11 1-79-15,-12-9-22 16,10 13-14-16,-4-9-4 15,1 3-2-15,0-6 11 16,9 3 1-16,-10-14 11 16,20 12 0-16,-5-24 6 15,14 24 0-15,-3-24-1 16,25 12-5-16,-2-18-4 16,14 6-13-16,3 2-26 15,-9-13-103-15,3 2-39 16,-3-1 2-16,-13-5 0 15</inkml:trace>
  <inkml:trace contextRef="#ctx0" brushRef="#br0" timeOffset="93878.7886">7404 4289 181 0,'0'0'146'0,"0"0"-4"16,-14 3-8-16,-1 18-100 15,-20-4-17-15,3 11-11 16,-6 3-10-16,1 0 2 16,0-2 0-16,8-5 4 15,3-5 3-15,10-5 6 16,1-11 6-16,15-3 1 0,0 0 2 16,31-3-1-16,-7-5-2 15,16 10-2-15,1-8-4 16,8 6-7-16,0 3-6 15,-6-4-15-15,7 18-40 16,-27-17-97-16,-2-7-5 16,-4 3 0-16,-14-8 2 15</inkml:trace>
  <inkml:trace contextRef="#ctx0" brushRef="#br0" timeOffset="94035.0575">7353 4328 196 0,'-5'26'156'16,"-3"10"-1"-16,8 19-3 0,4 12-106 16,1-7-121-16,8 15-60 15,-17-20-16-15,12-2-10 16</inkml:trace>
  <inkml:trace contextRef="#ctx0" brushRef="#br0" timeOffset="94941.3613">6678 5251 3 0,'6'12'132'0,"-18"-18"7"15,12 6 3-15,4 11-55 16,-16-30-13-16,26 24-15 16,-18-30-14-16,25 17-13 15,-11-20-5-15,19 13-7 16,-7-14-1-16,14 7-8 15,-2-9-1-15,8 6-5 16,-1-1 0-16,-2 2-6 16,1 4 1-16,-6-1-3 15,0 8-8-15,-11-6-5 16,5 18-32-16,-27-20-54 0,-1 21-54 16,14-12-3-16,-14 12 3 15</inkml:trace>
  <inkml:trace contextRef="#ctx0" brushRef="#br0" timeOffset="95191.3467">6983 4864 59 0,'0'0'145'15,"-14"8"9"-15,14-8-3 16,4 26-48-16,-15-38-27 0,29 28-14 15,-18-16-20-15,26 5-6 16,-8-6-15-16,14 11-1 16,-8-6-3-16,4 8-12 15,-8 2 1-15,-10 3-16 16,-5 16-14-16,-26-16-45 16,15 27-86-16,-30-1-18 15,-2 8-1-15,-8-4 3 16</inkml:trace>
  <inkml:trace contextRef="#ctx0" brushRef="#br0" timeOffset="95769.4917">7365 4948 174 0,'-16'6'175'0,"16"-6"0"0,-16-2 1 15,21 19-82-15,-14-36-37 16,38 21-16-16,-13-19-27 15,13 5-7-15,4 4-28 16,-13-28-79-16,9 22-71 16,-6-7-6-16,0 2 5 15,-10-1-6-15</inkml:trace>
  <inkml:trace contextRef="#ctx0" brushRef="#br0" timeOffset="96113.2527">7677 4652 191 0,'21'6'160'0,"-21"-6"3"15,13 19-4-15,5 11-92 16,-32-22-23-16,20 19-20 16,-16-2-20-16,4 1-2 15,-6 0 1-15,3 0-4 16,-3-2 5-16,3-6-1 15,3-4 5-15,4 1-2 16,2-15 6-16,8 16-7 16,-8-16 3-16,26 14-1 15,-10-12 1-15,10 8-5 16,-1-5 1-16,6 1-3 0,-2 1 1 16,1-2-3-16,-1 1-6 15,-5-6-4-15,3 9-18 16,-18-26-49-16,18 9-94 15,-27 8 3-15,18-25 0 16,-15 7-3-16</inkml:trace>
  <inkml:trace contextRef="#ctx0" brushRef="#br0" timeOffset="96300.769">7917 4631 228 0,'-5'31'175'0,"-6"10"-2"0,2 16 1 16,-27-13-104-16,32 38-23 16,-19-16-26-16,0-6-109 15,9 7-80-15,-2-9-4 16,3-13-3-16,2-18-1 16</inkml:trace>
</inkml:ink>
</file>

<file path=ppt/ink/ink7.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10:55.742"/>
    </inkml:context>
    <inkml:brush xml:id="br0">
      <inkml:brushProperty name="width" value="0.05292" units="cm"/>
      <inkml:brushProperty name="height" value="0.05292" units="cm"/>
      <inkml:brushProperty name="color" value="#0070C0"/>
    </inkml:brush>
  </inkml:definitions>
  <inkml:trace contextRef="#ctx0" brushRef="#br0">9243 11597 88 0,'-10'-16'121'0,"10"16"5"16,0 0-36-16,0 0-38 16,0 0 1-16,0 0-3 15,20 10-1-15,-20-10-6 16,27 11 0-16,-27-11-5 16,34 17-5-16,-21-12-8 15,12 13-6-15,-8-8-5 16,7 3-3-16,-8-5-2 15,7-4-4-15,-3-5 1 16,4-3-3-16,-2-3 0 16,2-2-2-16,1 0-3 15,0-2 2-15,3 1 0 16,-1 0-1-16,2 6-1 0,-1-2 2 16,4-1 1-16,-1 1 0 15,2-1 4-15,4 2-1 16,-5-1 1-16,1 1 2 15,-6 0 0-15,2 8-1 16,-7-1 0-16,3 9 4 16,-8-3-5-16,1 8-1 15,-5-3-1-15,6 5-2 16,-2-3 1-16,0-5 0 16,3-2-4-16,1-6 0 15,1-2 3-15,3-7 0 16,0-3 2-16,3-2-2 15,1 0 0-15,1 0 0 16,3-1 3-16,-1 6-4 0,0-2 2 16,1 9 1-16,1-4-3 15,-3 4 1-15,-2-4 1 16,3 5-2-16,-4-2 0 16,-1-1 2-16,1 4-1 15,1-1 0-15,0 6 1 16,0-2 0-16,3 4 1 15,-1 0 2-15,6-2 2 16,3 1-2-16,-1-1 0 16,7-6-2-16,6-1 0 15,6 0 0-15,1-1 0 16,4 3-1-16,1 4-4 16,0-2 1-16,-1 4-7 0,-9-2-11 15,6 19-71-15,-25-29-96 16,-2 3-1-16,-10-15 0 15,-5-4 1-15</inkml:trace>
  <inkml:trace contextRef="#ctx0" brushRef="#br0" timeOffset="1500.0411">10202 10753 167 0,'0'0'133'0,"0"0"2"15,5 18 1-15,-5-18-113 16,-12 1-2-16,12-1 0 15,-18 0 2-15,18 0-1 16,-18-10 0-16,18 10 0 16,-11-23-4-16,11 11-2 15,-3-10-6-15,9-1-3 16,-4-7 1-16,10 1 2 16,-1-6 1-16,6 5-1 15,0-4-3-15,7 3 3 16,-2-5-5-16,8 10 7 15,-2 0-7-15,6 3 2 16,-1-1-4-16,4 4 3 16,-1 1 0-16,2 3-2 0,-2 2 1 15,3 4-1-15,-1-1 1 16,2 5-2-16,-2-1 2 16,4 3 0-16,0 0 0 15,1 3 5-15,0-2-3 16,4 2-2-16,4-4 1 15,4 1-2-15,0 0 1 16,3 2-2-16,-4-2 1 16,3 3-5-16,-4-4 3 15,-2 5 0-15,-9 0-1 16,-4 4 0-16,-7-6-2 0,-10 2-3 16,-3 3-6-16,-18-3-15 15,31 13-43-15,-45-21-98 16,14 8-11-16,0 0-4 15,0 0 4-15</inkml:trace>
  <inkml:trace contextRef="#ctx0" brushRef="#br0" timeOffset="2109.4637">11114 9941 103 0,'-4'-13'137'0,"4"13"7"16,1-20-1-16,2-1-87 16,-3 21-21-16,3-13 2 0,-3 13-2 15,0 0-7-15,18 11-1 16,-18-11-3-16,11 10-1 15,-11-10-2-15,25 21 1 16,-11-11-5-16,14 9-1 16,-1-4-3-16,14 5 0 15,-1-6-2-15,7 9 1 16,2-9-4-16,4 4-1 16,-7-9-1-16,5 5 2 15,-11-3-2-15,-6-3-1 16,-8 0 1-16,-7 1-2 15,-11 3-2-15,-12 4 1 16,-15 10-1-16,-15 6 1 0,-13 3-5 16,-13 10-2-16,-7 4-1 15,-8-2-3-15,7 6-7 16,-8-17-23-16,30 17-52 16,-9-31-91-16,25-5 2 15,6-14 2-15,24-3 2 16</inkml:trace>
  <inkml:trace contextRef="#ctx0" brushRef="#br0" timeOffset="3312.667">12262 10063 20 0,'20'15'109'16,"-28"-32"7"-16,22 23 6 15,-14-6-68-15,-16-13-23 16,16 13 4-16,-5-17 5 16,5 17 0-16,-11-19 0 15,11 19-5-15,-10-12-8 16,10 12-6-16,-11-9-5 0,11 9-3 16,-17-4-4-16,17 4-1 15,-21 4 2-15,21-4-3 16,-25 4 4-16,25-4-1 15,-22 11-1-15,22-11 2 16,-24 14-1-16,24-14-1 16,-24 19-3-16,15-6 3 15,-3 1-4-15,3 9 4 16,-2-3-3-16,4 10 0 16,-1 2-2-16,2 6 0 15,0 1-2-15,4 2 3 16,0-6-4-16,4-3 1 15,1-7-2-15,6-6 2 16,-9-19-1-16,23 4 1 16,-5-17 0-16,1-9-3 0,2-8 4 15,1-4-3-15,1-5 6 16,-2 2-3-16,-4 4 5 16,0 7-1-16,-7 6 2 15,5 16 0-15,-15 4 0 16,17 28 2-16,-10-2-6 15,1 6 0-15,-1 2-7 16,3-1-4-16,4 3-28 16,-14-36-85-16,0 0-58 15,19 5-7-15,-4-15 7 16,-4-13-5-16</inkml:trace>
  <inkml:trace contextRef="#ctx0" brushRef="#br0" timeOffset="4031.3983">12488 10038 106 0,'-11'-9'134'0,"11"9"9"16,7 17-51-16,-17-33-16 15,20 29-10-15,-21-29-12 0,21 30-9 16,-10-14-4-16,0 0-4 15,0 0-10-15,1 18-4 16,-1-18-4-16,0 31 1 16,-5-11-5-16,10 7 0 15,-6 1-4-15,5 4-1 16,-4-7-1-16,5 7-2 16,-2-7-7-16,2-4 2 15,2-9-2-15,-7-12 0 16,20 0-3-16,-9-12 0 15,4-4 0-15,3-13-2 0,2-7 7 16,1-2-5-16,0 4 2 16,-1-5-5-16,-3 10 9 15,3 8 0-15,-8 9 2 16,-2 19 2-16,0 10-2 16,-2 13 3-16,-4 5-3 15,3 7 3-15,1-2-8 16,-2-3-3-16,7 0-9 15,-7-24-17-15,25 16-84 16,-15-36-72-16,5-2 4 16,-6-12-4-16,5 0 7 15</inkml:trace>
  <inkml:trace contextRef="#ctx0" brushRef="#br0" timeOffset="4812.677">13103 10127 105 0,'17'0'135'16,"-17"-12"8"-16,9-3-40 15,4 18-41-15,-23-24-1 16,10 21-18-16,0-27-5 16,0 27-8-16,-7-29-6 15,7 29-9-15,-15-20-1 16,15 20-6-16,-27 3 0 16,8 8 0-16,-2 8 0 0,1 14 1 15,-2-1-1-15,2 8 4 16,2-8-6-16,7 2 4 15,5-6-4-15,10-6-3 16,-4-22-1-16,26 2-3 16,-4-14-1-16,7-7 0 15,0-1 2-15,-2-6-2 16,0-2 2-16,-5 6-1 16,-8 7 2-16,-3 7 2 15,-11 8 2-15,10 24 3 16,-11 6-2-16,2 19 3 15,-1 8 0-15,4 11-3 0,-5 3 1 16,2 3-3-16,-2-8-1 16,-2-5-4-16,-1-10 2 15,-6-14-6-15,-4-8 1 16,-7-13 2-16,-1-6-1 16,-6-11 2-16,-1-10 3 15,-1-5-2-15,1-6 3 16,4-5 1-16,5-2 0 15,10 3-1-15,10-10 1 16,10 3-6-16,15 8-25 16,-8-31-74-16,25 19-73 15,10-1 0-15,2-3-2 16,1-4-1-16</inkml:trace>
  <inkml:trace contextRef="#ctx0" brushRef="#br0" timeOffset="5593.9742">13443 9972 118 0,'0'0'141'0,"0"0"7"15,-11 7-26-15,-6-25-48 16,23 36-6-16,-20-25-15 16,22 29-10-16,-8-22-6 0,-1 40-4 15,-6-20-8-15,14 16-5 16,-10-3-6-16,8 0-3 15,-5-5-7-15,3-5 0 16,-2-7-4-16,-1-16-1 16,5 15 1-16,-5-15-2 15,7-13-1-15,-2-2-2 16,3 1 2-16,0-5-1 16,3 0 1-16,-1-3 1 15,5 3 0-15,-4 4 1 16,1 3 3-16,3 5 0 15,-3 2 2-15,1 7 0 16,-1 8 1-16,2 8 2 0,-2 5-5 16,3 3 4-16,-5-2-3 15,2 4 2-15,-5-4-3 16,0-3 0-16,-4-7-3 16,-3-14-6-16,0 12 4 15,0-12-7-15,0 0 2 16,0-26-4-16,8 11 5 15,0-3 1-15,6-4 5 16,4 4 4-16,1-1 3 16,5 11 3-16,-4 1 2 15,4 13 2-15,-7-1-7 16,0 7 0-16,-7 10-9 0,-10-22-15 16,19 39-118-16,-19-39-43 15,-16 21 1-15,1-21-3 16</inkml:trace>
  <inkml:trace contextRef="#ctx0" brushRef="#br0" timeOffset="6203.4272">14051 10172 6 0,'10'12'144'0,"-1"5"5"0,-9-17 4 15,0 0-60-15,24 25-10 16,-30-40-10-16,34 31-18 15,-19-34-17-15,17 15-12 16,-4-21-8-16,5 3-5 16,-4-8-4-16,0 0-7 15,-4 2-1-15,-7 0-4 16,-4 5 1-16,-10 4-1 16,2 18 1-16,-21-8 1 15,1 16 2-15,-3 5 0 16,-5 6 2-16,3 7 3 15,-3 9-1-15,6 6 3 0,2 1-2 16,10 3 2-16,2-4-6 16,8 0 2-16,6-8-11 15,4-16-15-15,20 11-71 16,-8-29-81-16,6-9 3 16,4-9-4-16,3-5 5 15</inkml:trace>
  <inkml:trace contextRef="#ctx0" brushRef="#br0" timeOffset="6875.2485">14468 10051 51 0,'0'0'136'15,"0"0"9"-15,0 0-37 16,0 0-11-16,0 0-10 15,10 14-10-15,-22-24-13 16,32 33-11-16,-20-23-11 16,11 30-12-16,-13-13-5 15,9 15-8-15,-8-7-8 16,-2 8 0-16,-4-6-10 16,-3-3-1-16,3-5-5 0,7-19 3 15,-12 22-6-15,12-22 0 16,12-16 3-16,3-4-4 15,9-4 8-15,3 3 3 16,2 1 6-16,5 6 1 16,-5 0 5-16,3 18-2 15,-11 4-2-15,-1 9 1 16,-9 6-6-16,-4 1-5 16,-3-2-6-16,-9-10-8 15,6 11-29-15,-26-38-49 16,25 15-81-16,-11-7-6 0,11 7 6 15,-14-26 0-15</inkml:trace>
  <inkml:trace contextRef="#ctx0" brushRef="#br0" timeOffset="7094.0108">14804 9660 137 0,'12'0'158'15,"-10"16"1"-15,6 25 11 16,7 31-90-16,-18-11-27 16,27 36-3-16,-20-18-16 15,19 16-4-15,-9-10-20 16,0-11-8-16,2-6-29 16,-21-38-63-16,10-7-77 0,-5-23-9 15,-12 1 6-15,-5-17-4 16</inkml:trace>
  <inkml:trace contextRef="#ctx0" brushRef="#br0" timeOffset="7281.5292">14618 10010 345 0,'25'8'174'15,"9"-2"1"-15,11-5-3 16,-1-9-153-16,20-3-19 15,13 9-58-15,-18-18-110 0,9-5-6 16,-2-3 1-16,-5 1-4 16</inkml:trace>
  <inkml:trace contextRef="#ctx0" brushRef="#br0" timeOffset="7687.7836">15351 10112 332 0,'4'36'171'0,"0"2"2"16,1-2-8-16,5 1-150 16,-4-1-38-16,-22-30-100 0,16-6-46 15,-16 2-6-15,8-20 5 16</inkml:trace>
  <inkml:trace contextRef="#ctx0" brushRef="#br0" timeOffset="7828.4155">15302 9813 287 0,'13'-4'170'16,"6"7"-3"-16,6 13-4 15,-2 1-173-15,6-9-142 16,15 2-8-16,-2-10-12 0,0-5 3 16</inkml:trace>
  <inkml:trace contextRef="#ctx0" brushRef="#br0" timeOffset="8687.8742">15676 10121 1 0,'-8'-13'126'15,"20"22"8"-15,-12-9 10 0,-5-25-65 16,23 41-2-16,-24-32-9 16,27 35-6-16,-21-19-6 15,13 5-12-15,-13-5-5 16,12 25-6-16,-13-13-9 16,8 13-3-16,-8-5-5 15,2 11 0-15,-6-6-7 16,-1 5 0-16,-5-5-7 15,0-2 0-15,0-6-3 16,-3-9-3-16,14-8-2 16,-17-1-2-16,17 1 2 15,4-33-1-15,8 7 3 16,4-4-1-16,5-2 6 0,3 8 2 16,3-1 3-16,5 13 2 15,-7 6 1-15,4 14-2 16,-5 5-1-16,-4 9-2 15,-5 6-6-15,-4-4-6 16,2 9-12-16,-13-33-21 16,21 44-59-16,-21-44-81 15,0 0 3-15,0 0-3 16,23-7 8-16</inkml:trace>
  <inkml:trace contextRef="#ctx0" brushRef="#br0" timeOffset="9234.7258">16226 10152 213 0,'-3'-28'111'15,"14"16"6"-15,-23-22-10 16,25 32-6-16,-33-29-16 15,20 31-24-15,-16-4-17 16,11 22-7-16,-21 3-12 16,9 20-6-16,-10-1-7 15,9 5-3-15,-2-3-4 16,8-3 1-16,7-11-7 0,8-11-1 16,11-16-2-16,6-15 1 15,9-8 0-15,0-7 1 16,5-1 2-16,-2 1-1 15,-5 4 3-15,-2 9 2 16,-8 13 0-16,-5 16 1 16,-6 16 0-16,-4 19 1 15,-4 8 0-15,-4 7-4 16,1 7 1-16,-5 0-6 16,-2-1 2-16,-5-5-3 15,-3-11-1-15,-7-16-6 16,0-3-1-16,-13-13 4 15,5-1 0-15,-5-15 6 16,2-7-1-16,2-10 5 0,7-1 6 16,10-2 2-16,4-11 3 15,19 4-3-15,8-11-1 16,13 2-6-16,12-1-1 16,6-11-19-16,25 18-69 15,-11-24-97-15,12 4 1 16,-6-9-2-16,3 5 1 15</inkml:trace>
  <inkml:trace contextRef="#ctx0" brushRef="#br0" timeOffset="9906.6382">16873 10031 157 0,'0'0'149'0,"-12"-4"10"15,12 4-37-15,16 14-45 16,-28-16-11-16,36 43-12 16,-24-13-12-16,23 29-5 15,-16-5-9-15,13 14-11 16,-12-4-2-16,2 8-10 16,-6-8-2-16,-3-7-7 15,-2-8-5-15,-8-16-16 16,11 6-17-16,-21-35-23 15,31 27-47-15,-26-29-56 0,14 0-7 16,-5-17 5-16,0-5 10 16</inkml:trace>
  <inkml:trace contextRef="#ctx0" brushRef="#br0" timeOffset="10125.3884">16862 10121 215 0,'11'-34'166'15,"3"1"3"-15,3-8-25 16,28 36-58-16,-32-28-22 16,35 34-20-16,-18-6-15 15,15 15-9-15,-11 2-7 16,-1 12-4-16,-10 6-7 16,-9 3-8-16,-7 8-17 0,-25-22-27 15,16 31-60-15,-32-22-72 16,5 0 4-16,-6-8-5 15,8-1 7-15</inkml:trace>
  <inkml:trace contextRef="#ctx0" brushRef="#br0" timeOffset="10922.2992">17479 10117 1 0,'18'4'116'16,"-26"-29"4"-16,11 9-45 0,-3 16-7 16,3-29-8-16,-3 29-4 15,-3-22-5-15,3 22-9 16,-5-21-4-16,5 21-3 15,0 0-2-15,0 0-3 16,-21-4-3-16,21 4-2 16,-12 5-5-16,12-5-2 15,-13 8-5-15,13-8-3 16,-15 5-2-16,15-5-1 16,-17 5-1-16,17-5 1 15,-20 14-2-15,20-14 0 16,-19 18-2-16,19-18 2 15,-20 20-2-15,12-8 0 0,8-12 1 16,-15 17 0 0,15-17 0-16,-11 19 1 0,11-19-2 15,-11 18 3-15,11-18 1 16,-9 28-1-16,3-9-2 16,4-1 1-16,-3 1-2 15,3 0 2-15,-2 3-2 16,2-3 1-16,2-1-5 15,2-1 3-15,-2-17-1 16,13 5 1-16,-1-11 0 16,4-9-4-16,4-5 2 15,2-6-5-15,3-1 7 16,2-1-1-16,-2 10 1 0,-2 11 0 16,0 15 3-16,-2 13 1 15,-7 11-1-15,4 9 0 16,-4 1-1-16,-1-3-6 15,2-2-4-15,-6-23-10 16,12 0-38-16,-28-38-107 16,25-1-21-16,-8-16-1 15,7-7-1-15</inkml:trace>
  <inkml:trace contextRef="#ctx0" brushRef="#br0" timeOffset="11906.706">17710 9623 123 0,'0'0'164'0,"0"0"2"15,10 19 8-15,-23 0-79 16,37 54-15-16,-32-15-19 15,24 32-21-15,-19-8-10 16,12 12-12-16,-8-12-12 16,1-5-3-16,-1-15-20 15,-10-37-19-15,17 7-31 0,-31-51-19 16,35 21 1-16,-39-46 8 16,36 21 17-16,-30-35 14 15,19 13 26-15,-8-1 28 16,-9-11 44-16,29 35 22 15,-31-26 7-15,38 44-5 16,-31-27-11-16,40 43-14 16,-26-12-10-16,40 7-13 15,-7-6-11-15,13 7-6 16,6-13-4-16,4-7-4 16,1-4-1-16,0-8-1 15,-3-1-2-15,-4-1-2 16,-9 3-1-16,-10-6-2 15,-7 9-2-15,-13-1-3 16,-3 5-3-16,-16-10 0 0,-2 6-6 16,-11-8 7-16,0 6-2 15,-8-9 5-15,0 7-1 16,-1-1 9-16,1 3 0 16,1 7 9-16,1 2 0 15,4 4 0-15,-3-3 0 16,10 9 1-16,-5-5-1 15,6 10 1-15,-2-6-3 16,17 4-3-16,-21 0 2 16,21 0 0-16,-12 2 1 15,12-2 0-15,-2 16 0 16,6-3 2-16,0 3-1 0,6 16-2 16,1 5 6-16,5 8-3 15,-2 13 2-15,5 11-2 16,-4 0 2-16,0 6-7 15,-6-1 5-15,-1-5-1 16,-5-8-5-16,-9-7-1 16,-2-10-3-16,-2-15 1 15,-3-6-4-15,-2-10 2 16,15-13-3-16,-24 4-2 16,24-4-1-16,-13-8 2 15,13 8 0-15,7-21 1 16,2 9 2-16,7-5 3 15,2-1 4-15,5 1 1 0,1 1 3 16,4 4 2-16,0 10-1 16,2 12 5-16,-2 4-5 15,0 9-1-15,-2 9-2 16,1 1 1-16,-4-1-4 16,1 1-2-16,1-13 0 15,-1-16-6-15,1-10-3 16,-4-15-14-16,18 15-79 15,-14-27-84-15,0 5 1 16,-9-13 1-16,0 2 2 16</inkml:trace>
  <inkml:trace contextRef="#ctx0" brushRef="#br0" timeOffset="63752.554">18782 9657 132 0,'0'0'157'0,"0"0"2"15,0 0 2-15,0 0-97 0,-20-9-12 16,20 9-11-16,-13 2-13 15,13-2-2-15,-13 14-2 16,13 2-6-16,-8-5-1 16,8 13-1-16,-5 5-5 15,6 19-2-15,-2 2 6 16,4 15-8-16,2 0-6 16,4 2 0-16,3-2-13 15,-4-18-34-15,21 0-130 16,-11-15-3-16,2-14-3 15,-3-16 0-15</inkml:trace>
  <inkml:trace contextRef="#ctx0" brushRef="#br0" timeOffset="65252.6124">18952 9955 198 0,'-12'14'161'0,"12"-14"4"15,-4-14-48-15,26 31-38 16,-26-34-17-16,30 25-16 16,-9-23-12-16,19 10-12 15,-6-10-8-15,9 5-7 0,-3-5-7 16,0-1-5-16,1 8-6 15,-14-8-8-15,5 14-9 16,-24-13-10-16,16 23-5 16,-31-20-4-16,19 25 1 15,-28-20 3-15,20 7 6 16,-23 4 8-16,23-4 15 16,-27 0 13-16,11-7 11 15,16 7 6-15,-25-15 6 16,25 15 1-16,-16-16 0 15,16 16 0-15,-9-14-3 16,9 14-4-16,-5-12-1 16,5 12-3-16,0 0-1 0,0 0-1 15,0 0 0-15,0 0-1 16,-12-13 0-16,12 13 0 16,0 0 0-16,0 0 0 15,0 0-2-15,0 0 0 16,0 0 0-16,0 0-3 15,4 18 2-15,0 7 3 16,-1-1-2-16,5 12 3 16,-3 8-2-16,7 10 3 15,-6 1-1-15,7 9 3 16,-3-7-9-16,2-2 2 16,-6-4-4-16,1-10 0 15,-3-14-6-15,-7-8-1 16,0-6-6-16,-10-10 2 0,-1-3 0 15,-7-8-2-15,0-1 3 16,-7-3 2-16,3 0 5 16,0 1 1-16,2-2 5 15,8 2-1-15,15 11 3 16,-12-15 1-16,12 15-2 16,22-16-4-16,6 8-5 15,1-15-27-15,22 23-81 16,-7-22-61-16,-2-5 0 15,0-3-2-15</inkml:trace>
  <inkml:trace contextRef="#ctx0" brushRef="#br0" timeOffset="65737.0263">19423 9402 129 0,'0'0'155'15,"0"0"9"-15,-13 1-49 16,35 27-20-16,-22-28-17 16,28 9-21-16,-28-9-16 15,44 1-12-15,-20-2-13 0,4 5-11 16,-2-4-13-16,-11-13-32 16,14 23-91-16,-29-10-42 15,0 0 1-15,-15 16-4 16</inkml:trace>
  <inkml:trace contextRef="#ctx0" brushRef="#br0" timeOffset="65940.159">19353 9607 193 0,'-7'25'162'0,"7"-25"7"16,33 9-8-16,15 10-90 15,-22-38-26-15,28 16-13 16,-13-15-14-16,5 7-8 15,-6-6-10-15,-6 1-5 0,-3 7-16 16,-20-16-30-16,17 33-49 16,-28-8-55-16,0 0-9 15,-20-4-7-15,4 8 8 16</inkml:trace>
  <inkml:trace contextRef="#ctx0" brushRef="#br0" timeOffset="66143.274">19486 9731 214 0,'-20'35'163'0,"2"2"-25"16,19 34-25-16,-26-21-25 15,33 42-18-15,-24-25-21 0,24 22-6 16,-15-21-20-16,11 1-12 16,-2-16-7-16,-2-17-8 15,5-7-18-15,-5-29-37 16,0 0-81-16,4-15-40 15,-7-4 6-15,-2-9-1 16</inkml:trace>
  <inkml:trace contextRef="#ctx0" brushRef="#br0" timeOffset="66424.5354">19475 9789 245 0,'23'6'171'0,"-5"-8"8"16,6 0-3-16,-12-21-113 15,34 26-21-15,-14-24-23 16,6 1-13-16,-1 1-21 15,-11-6-6-15,10 19-25 16,-30-26-31-16,26 34-48 16,-33-15-47-16,1 13 1 15,0 0 1-15</inkml:trace>
  <inkml:trace contextRef="#ctx0" brushRef="#br0" timeOffset="67205.8249">19603 9759 198 0,'2'20'164'0,"-2"-6"-4"16,0-14-51-16,7 37-36 16,-7-37-24-16,3 22-17 15,-3-22-17-15,0 0-12 16,19-15-6-16,-8 0-2 0,8-3 3 15,1-2-1-15,2 0 3 16,0 4-1-16,-2 7 0 16,-7 2-4-16,-13 7-7 15,6 14-8-15,-12 12-5 16,-17-5 0-16,4 15-3 16,-16-12 3-16,12 13 0 15,-10-12 9-15,12 0 11 16,4 2 19-16,0-15 7 15,14 15 10-15,-9-13 5 16,23 24 5-16,-18-16 2 16,22 25-1-16,-19-22-8 0,18 17-5 15,-12-15-9 1,8 0-5-16,-6-11-12 0,-4-16-10 16,0 0-17-16,7-37-19 15,9 29-25-15,-27-43-28 16,31 35-21-16,-29-33-5 15,30 33 17-15,-29-29 18 16,26 32 34-16,-18-8 33 16,6 1 43-16,-6 20 36 15,5-20 34-15,12 25 10 16,-24-23-2-16,32 34-11 16,-26-28-15-16,33 33-12 15,-32-21-18-15,44 24-5 16,-21-12-10-16,11 14-7 0,-13-5-10 15,3 3-3-15,-7-4-8 16,-8-3-7-16,-5 4-14 16,-20-18-28-16,13 26-23 15,-34-36 4-15,23 30 9 16,-25-27 9-16,20 18 6 16,-14-16 14-16,15 6 18 15,6 5 34-15,-8-22 27 16,20 13 2-16,0 0-10 15,15-5-6-15,-10-14-4 16,16 6-12-16,-5-14-12 16,1-4-21-16,7 9-26 15,-20-25-35-15,26 28-44 0,-27-18-28 16,6 9-10-16,-10 1 13 16</inkml:trace>
  <inkml:trace contextRef="#ctx0" brushRef="#br0" timeOffset="67549.5854">19838 9893 184 0,'-5'13'144'0,"5"13"-5"16,-14-9-18-16,21 30-31 16,-32-23-32-16,24 23-20 15,-19-12-28-15,1 2-18 16,5 8-18-16,-12-16 1 16,12 8 1-16,-8-16 6 15,10 1 9-15,0-6 8 0,12-16 10 16,-4 17 12-16,4-28 12 15,19 8-1-15,-11-18-1 16,18 14-2-16,-8-17 1 16,17 15-3-16,-14-11-2 15,10 14-4-15,-10 0-3 16,1 12-2-16,-22-6-5 16,18 29-2-16,-25 1-4 15,-6 6-5-15,-8 4 4 16,-7 6-6-16,-2-1 0 15,-7-3-10-15,7 4-11 16,-14-30-51-16,33 12-91 16,-13-17-14-16,24-11-11 15,-17-11 9-15</inkml:trace>
  <inkml:trace contextRef="#ctx0" brushRef="#br0" timeOffset="67674.6081">19773 10383 310 0,'32'4'171'16,"-1"14"7"-16,1 24-55 15,-23-28-62-15,24 21-41 16,-8 2-63-16,-8-17-122 16,-2-12-12-16,2-16 6 15,-5-15-4-15</inkml:trace>
  <inkml:trace contextRef="#ctx0" brushRef="#br0" timeOffset="68221.4959">20111 10047 328 0,'14'3'172'16,"6"0"3"-16,6-21-53 16,18 21-75-16,-19-25-12 15,14 4-27-15,-4 0-17 16,-8-14-28-16,13 24-49 16,-31-18-72-16,5 7-18 15,-7 6 6-15,-10 1-7 16</inkml:trace>
  <inkml:trace contextRef="#ctx0" brushRef="#br0" timeOffset="68487.1273">20256 9846 152 0,'-8'21'162'0,"-3"-1"2"16,6 7-29-16,19 31-48 15,-27-22-23-15,30 27-15 16,-17-17-17-16,19 11-7 15,-9-14-10-15,11-4-3 16,-4-17-5-16,6-12-1 16,-2-16 0-16,0-6-2 15,0-14 0-15,-1-8-9 16,1 5-15-16,-17-25-37 16,21 25-93-16,-20-7-28 15,-5 5-1-15,-2 4 1 16</inkml:trace>
  <inkml:trace contextRef="#ctx0" brushRef="#br0" timeOffset="69065.3054">20505 9366 208 0,'0'0'173'0,"18"14"6"16,-6-3-7-16,23 17-88 15,-35-28-32-15,39 9-21 0,-20-15-13 16,8 3-11-1,-6-5-4-15,-3-7-8 0,-2 5-3 16,-12-5-8-16,-4 15-2 16,0 0 1-16,-22 23-1 15,-2-3 5-15,4 15 1 16,-5 6 7-16,1 8 10 16,6 11 3-16,-2-7 6 15,11 1-4-15,-2-10 2 16,10-2-5-16,-3-13 4 15,8-9-10-15,-4-20-6 16,0 0-12-16,16 4-28 16,-25-33-43-16,22 12-81 15,-12-1-1-15,-2-3-5 16,1 4 7-16</inkml:trace>
  <inkml:trace contextRef="#ctx0" brushRef="#br0" timeOffset="69268.4151">20602 9636 94 0,'15'-17'159'15,"8"5"2"-15,5 4 1 16,-12-21-68-16,37 34-17 16,-32-26-25-16,27 30-14 15,-17-12-16-15,6 15-10 16,-8 6-2-16,-6 7-10 16,-6 9 3-16,-5-2-6 15,-5 4 5-15,-7-3-11 16,0 2-3-16,-15-20-36 0,19 21-45 15,-30-24-63-15,8-7-17 16,0 0 2-16,-3-9-2 16</inkml:trace>
  <inkml:trace contextRef="#ctx0" brushRef="#br0" timeOffset="70237.2067">20665 9670 183 0,'-2'19'174'15,"2"2"-1"-15,2 0 2 16,-17-18-91-16,34 26-27 16,-19-29-20-16,8 18-17 15,-8-18-10-15,23-6-5 16,-5-9-2-16,3 6-1 0,4-8-1 15,0 5-3-15,2 3-1 16,-6-2-7-16,0 22-28 16,-21-11-38-16,0 33-26 15,-38-28 3-15,24 44 16 16,-38-32 23-16,23 28 14 16,-20-20 23-16,12 0 40 15,19 12 46-15,-14-38 30 16,42 22 0-16,-16-35-15 15,38 20-18-15,-18-29-12 16,28 20-11-16,-13-21-15 16,11 8-9-16,-11-4-6 15,-2 8-3-15,-8 2-3 0,-7 9-1 16,-12 1-3-16,-4 13-2 16,-3 8 3-16,-5 7 1 15,-1 14-3-15,0 4 5 16,-2 10 0-16,5 1 4 15,-2-4-1-15,5 2 2 16,0-4-5-16,5-8 2 16,0-15 0-16,2-9-2 15,0-19-3-15,0 0-1 16,0 0-8-16,10-19-2 16,-2-1 1-16,-7-8 0 15,7 1 1-15,-6-6 1 16,4 3 4-16,-1-1 2 15,-1 7 9-15,6 4 5 0,-6-2 4 16,6 11-3-16,-10 11 4 16,29 3-1-16,-16 2-1 15,12 12 0-15,-5-2-1 16,5 8-3-16,-4 4-4 16,-1-3 0-16,-8 0-3 15,-6 1-3-15,-8 4-6 16,-10-3 0-16,-8 2-4 15,-8-4 0-15,-1 0 5 16,-3-2-1-16,0-10 2 16,6 1 2-16,3-15 6 15,23 2 3-15,-18-14-1 0,23-5 2 16,4-4-13-16,3-14-2 16,17 17-53-16,-14-27-115 15,11 4-5-15,-4-7-1 16,3 1 2-16</inkml:trace>
  <inkml:trace contextRef="#ctx0" brushRef="#br0" timeOffset="71080.9924">21272 9539 198 0,'1'31'174'15,"0"2"1"-15,2 0 0 16,-15-13-94-16,26 29-33 16,-19-23-18-16,10 3-25 15,-1-8-11-15,-4-21-21 16,0 0-7-16,0 0-1 16,19-12-3-16,-20-17 3 15,15 16 5-15,-11-16 13 16,9 5 8-16,-3 6 24 0,-8-9 5 15,14 22 9-15,-19-15 1 16,18 24 3-16,-14-4-4 16,0 0-2-16,13 11-4 15,-5 8-13-15,-4 1 1 16,-1 3-12-16,-3 6 1 16,-3-3-11-16,1 10 2 15,-9-5-8-15,4 7 4 16,-4-8 2-16,7 7-1 15,-3-4 8-15,4 3-3 16,1-4 8-16,-1-4 0 16,3 1 3-16,-3-4-3 0,1-5 2 15,-3-7-1 1,5-13 0-16,0 0 4 0,-12-4 0 16,9-9 2-16,7-2 1 15,-1-12 4-15,7 0-2 16,1-1 3-16,11 8-4 15,-2-5 2-15,10 8-5 16,2-3-1-16,2 0-6 16,-1 7-5-16,-8-5-18 15,9 19-51-15,-34-1-99 16,11-19-5-16,-11 19 2 16,-26-11-3-16</inkml:trace>
  <inkml:trace contextRef="#ctx0" brushRef="#br0" timeOffset="71284.1041">21229 10080 275 0,'10'32'180'0,"3"-3"1"16,8 0 1-16,-21-29-128 15,50 37-14-15,-22-31-21 16,7-6-15-16,2-10-16 15,-13-28-42-15,25 12-103 16,-24-18-24-16,1-4 3 16,-6-1-2-16</inkml:trace>
  <inkml:trace contextRef="#ctx0" brushRef="#br0" timeOffset="71612.272">21731 9444 188 0,'4'-22'162'0,"-4"22"12"15,0 0-5-15,-5 39-87 16,-21-26-30-16,22 23-19 16,-11-15-17-16,11 7-1 15,2-12-7-15,2-16-2 16,21 9-4-16,0-10-1 16,1-3 3-16,6 3-5 15,-4 10 7-15,-6 11-12 16,-6 9 12-16,-9 13-7 0,-7 8 5 15,-9 5-2-15,-7 2 1 16,-4-1-2-16,-4-7-3 16,-1-10 6-16,0-6-8 15,2-16-3-15,6-4-8 16,-7-17-16-16,28 4-25 16,-42-18-48-16,38 2-71 15,-9-5 0-15,3-4 0 16,4-6 6-16</inkml:trace>
  <inkml:trace contextRef="#ctx0" brushRef="#br0" timeOffset="71815.4097">21538 9726 175 0,'12'-19'172'0,"3"9"-2"15,3 10 7-15,24 30-95 16,-30-29-17-16,39 34-20 16,-17-21-14-16,28 9-8 15,-8-10-8-15,8 10-3 16,-8-7-4-16,-1-3-4 15,-7 1-4-15,-9-4-6 16,-8 3-9-16,-29-13-12 16,26 32-38-16,-44-43-52 15,19 23-49-15,-18-8-13 16,-1-3-3-16,-6-5 6 16</inkml:trace>
  <inkml:trace contextRef="#ctx0" brushRef="#br0" timeOffset="72206.0244">21814 9956 145 0,'-11'19'159'0,"4"0"8"15,15 18-37-15,-23-25-34 16,37 39-16-16,-30-32-24 16,29 28-11-16,-21-19-13 15,13 9-11-15,-9-12-10 16,4-5-5-16,-8-20-5 15,0 0-9-15,0 0-3 16,2-20 0-16,1-1 2 16,-6-9-1-16,7 1 6 15,0-1 1-15,0 1 8 16,7 10 1-16,-2 2 6 0,9 14-4 16,-3 7 1-16,1 12-3 15,-4 11-8-15,-7-5-8 16,-1 11-13-16,-15-11 0 15,9 8-5-15,-17-19 3 16,14 7-1-16,-10-15 3 16,15-3 2-16,0 0 1 15,32-10-22-15,-16-7-102 16,9-15-10-16,11 6-2 16,-9-18 2-16</inkml:trace>
  <inkml:trace contextRef="#ctx0" brushRef="#br0" timeOffset="72565.4264">22460 9559 270 0,'2'31'177'0,"-4"11"3"16,-8 6-2-16,-5 32-112 15,-16-28-36-15,6 5-18 16,-4-7-16-16,-7-21-22 16,19 17-43-16,-27-42-63 15,25 0-46-15,4-20 2 16,15-3 0-16</inkml:trace>
  <inkml:trace contextRef="#ctx0" brushRef="#br0" timeOffset="72956.0513">22547 9742 143 0,'15'9'170'0,"-15"-9"5"15,6 24-2-15,-19-20-77 16,26 34-26-16,-31-25-25 16,15 24-16-16,-14-6-15 15,3 6-5-15,-1 0-6 0,1 5 1 16,3-5-1-16,4 7 2 16,5 6 0-16,7 6-1 15,0-3 4 1,6 4-1-16,-2-7 3 0,3-5-3 15,-5-8 0-15,2-4-6 16,-3-20 1-16,-6-13-3 16,8-20-12-16,-8-13-5 15,8 7-32-15,-18-42-49 16,24 9-84-16,-11-11 0 16,5 2-1-16,-2-1 3 15</inkml:trace>
  <inkml:trace contextRef="#ctx0" brushRef="#br0" timeOffset="73284.1879">22696 9637 111 0,'7'-34'157'0,"10"2"7"16,1-5 0-16,2-13-63 15,24 34-31-15,-29-28-20 16,29 30-13-16,-15-14-6 15,14 19-10-15,-11 3-4 16,4 16-4-16,-13 8-4 16,2 15 0-16,-13 8-5 0,-7 12-4 15,-6 1 6-15,-8 8-8 16,-8-1 5-16,-8-4-2 16,-2-4-1-16,-6-7-4 15,2-5 2-15,-4-11-3 16,5-5-11-16,-8-20-7 15,17 12-28-15,-23-34-50 16,26 12-81-16,-8-11 4 16,5-5-1-16,1-8 5 15</inkml:trace>
  <inkml:trace contextRef="#ctx0" brushRef="#br0" timeOffset="73534.2024">22678 9661 55 0,'18'-4'162'0,"-1"0"-1"0,-2 11 10 15,19 20-57-15,-34-27-23 16,45 32-23-16,-29-23-16 16,30 30-17-16,-13-14-9 15,14 13-4-15,-1-9-9 16,4 5-2-16,-5-5-5 16,0-3 1-16,-6-6-6 15,-6-4-3-15,-5-8 0 16,-11-4-8-16,0 5-13 15,-17-9-40-15,0 0-120 16,0 0-2-16,-23 22 0 16,-6-3 1-16</inkml:trace>
  <inkml:trace contextRef="#ctx0" brushRef="#br0" timeOffset="73768.583">22844 10264 262 0,'-11'16'179'16,"11"-16"-4"-16,13 2 6 16,-15-22-119-16,32 22-20 15,-12-18-16-15,15 7-13 16,-2-7-4-16,2 6-2 16,-2-4-7-16,-2 1-6 15,2 5-8-15,-16-9-16 16,16 24-38-16,-39-31-73 0,8 24-38 15,0-19-4-15,0 19 7 16</inkml:trace>
  <inkml:trace contextRef="#ctx0" brushRef="#br0" timeOffset="74049.8484">23003 10115 290 0,'-8'14'174'15,"4"9"7"-15,4-23-61 16,4 62-41-16,-22-38-30 15,23 26-23-15,-9-17-8 16,3-1-14-16,3-2-12 16,-7-12-16-16,10 0-2 15,-5-18-2-15,0 0 8 0,-5-12 11 16,5 12 2-16,0 0 8 16,15-1 10-16,-1 11 11 15,-14-10 6-15,36 16-4 16,-15-9-1-16,12 4-12 15,-3-11-7-15,0-7-9 16,5 2-38-16,-25-18-134 16,17-2-3-16,-10-9 0 15,-3-2-2-15</inkml:trace>
  <inkml:trace contextRef="#ctx0" brushRef="#br0" timeOffset="74315.4841">23476 9792 309 0,'33'40'184'15,"15"24"2"-15,-1 8 0 16,24 30-126-16,-29-7-30 16,6 11-20-16,-19 9-34 15,-33-8-154-15,-8-5-5 0,-28-17-7 16,-20-12 3-16</inkml:trace>
</inkml:ink>
</file>

<file path=ppt/ink/ink8.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30:55.978"/>
    </inkml:context>
    <inkml:brush xml:id="br0">
      <inkml:brushProperty name="width" value="0.05292" units="cm"/>
      <inkml:brushProperty name="height" value="0.05292" units="cm"/>
      <inkml:brushProperty name="color" value="#0070C0"/>
    </inkml:brush>
  </inkml:definitions>
  <inkml:trace contextRef="#ctx0" brushRef="#br0">2987 15108 105 0,'17'-3'75'0,"-17"3"-10"16,11-14-10-16,-11 14-8 16,9-16-15-16,-9 16-5 0,7-12-12 15,-7 12-1-15,0 0-9 16,0-20-13-16,0 20-18 16,-6-12-21-16,6 12-17 15,0 0-19-15,-10-13 1 16,10 13-2-16</inkml:trace>
  <inkml:trace contextRef="#ctx0" brushRef="#br0" timeOffset="703.1357">3036 15005 155 0,'0'0'92'0,"0"0"-8"16,18 4-1-16,-18-4-11 15,0 0-8-15,3-12-9 16,11 24-6-16,-20-27-5 0,18 22-7 15,-12-7-3-15,0 0-3 16,1-17-6-16,-1 17-2 16,8-20-2-16,-8 20-4 15,0-25-4-15,-1 10-4 16,-6-5-4-16,-1 2-1 16,-5-3 1-16,-3 6-5 15,-4 4 1-15,-2 0 0 16,-2 5-2-16,-2 5 0 15,-3 5 2-15,3 9 0 16,-2 2-2-16,1-1 1 16,4 6 0-16,-1 7 0 15,3-2 0-15,5 4 2 0,3 0-2 16,4-3 1-16,5 2-2 16,4-1 4-16,5-4-3 15,4-4 1-15,4-3 4 16,5-10-4-16,0-6-1 15,6-5 1-15,1-5 1 16,1-6-1-16,3-3 0 16,0-3-4-16,-2-1-2 15,1 3 4-15,-1-1 3 16,-3 4 0-16,-5-2-1 16,-2 5 0-16,-6-1 1 15,-11 15 2-15,16-26-2 0,-16 26 0 16,2-12 0-16,-2 12-2 15,0 0 2-15,-11 9-1 16,1 4-1-16,2 10 2 16,-2 9-1-16,-2 5 1 15,-2 8 1-15,0 6-3 16,-3 9 4-16,0-2-6 16,3 4 6-16,-1-2-4 15,2-6 2-15,2-8-8 16,6-10 3-16,0-11 0 15,9-9-5-15,-4-16-6 16,17 4-22-16,-18-36-42 16,30 15-91-16,-18-8-4 0,8 0-6 15,-5-2 4-15</inkml:trace>
  <inkml:trace contextRef="#ctx0" brushRef="#br0" timeOffset="843.7801">3183 15374 306 0,'12'25'171'0,"-4"6"3"16,3 3-4-16,-20-14-133 15,16 4-41-15,13-1-153 16,-15-4-10-16,-5-19-5 16,0 0-1-16</inkml:trace>
  <inkml:trace contextRef="#ctx0" brushRef="#br0" timeOffset="3250.132">6010 15134 71 0,'16'8'98'16,"-25"-30"4"-16,9 22-50 15,14-19-31-15,-15 5 0 16,1 14 4-16,-4-27-3 16,4 27 10-16,-8-30 3 15,8 30 5-15,-14-28-2 16,14 28-1-16,-18-33-4 0,16 21-6 15,-15-12 1-15,17 24-6 16,-23-31-3-16,14 19-5 16,-8-3-2-16,4 9-4 15,-3 2-1-15,0 5-3 16,0 3-3-16,-1 5 0 16,1 7-1-16,0 5 2 15,2 2-1-15,2 7 5 16,-2-1-1-16,8 10 5 15,0-6-1-15,11 6 4 16,2-8-2-16,11 1 4 16,3-7 0-16,11 0-8 15,2-11 6-15,7 1-12 16,2-3 0-16,-2-12-21 16,12 21-68-16,-15-20-81 0,0-10 3 15,-1-2-4-15,-4-6-2 16</inkml:trace>
  <inkml:trace contextRef="#ctx0" brushRef="#br0" timeOffset="3968.8923">6540 14867 275 0,'0'0'153'15,"-11"-13"-2"-15,11 13-6 16,-15 7-131-16,-3-5-22 16,-7 1-1-16,4 6-4 15,-8-5 2-15,6 5 3 16,-1-3 4-16,0-4 6 15,11 4 2-15,-2-1 1 16,15-5 1-16,-14 14-1 0,14 5 2 16,0 2-5-16,0 10-2 15,0 7 2-15,-3 3-2 16,-1 3 4-16,-1 1-2 16,-3-7 8-16,4-2-4 15,-5-11 9-15,9 0-4 16,0-25 5-16,3 24-3 15,-3-24-2-15,19 10 0 16,-3-7-7-16,5 1-1 16,4 5-8-16,-2-11-22 15,19 24-78-15,-10-14-55 16,-6-4-5-16,0 1 4 0,-6-6-3 16</inkml:trace>
  <inkml:trace contextRef="#ctx0" brushRef="#br0" timeOffset="4672.0492">6879 15071 37 0,'-8'19'116'0,"22"23"0"16,-20-28 0-16,24 12-62 16,-5 3-42-16,-2-8-1 15,6-1-1-15,-3-8-2 16,6-2 2-16,0-7-4 16,1-5-3-16,3-4-4 15,-2-5-1-15,-1-5-4 16,-2-6-4-16,2-1-5 15,-9-7 3-15,2 4 0 0,-7-5 8 16,-3 3 8 0,-3 3 7-16,-8 0 3 0,7 13 11 15,-14-4 6-15,14 16 6 16,-20 4 5-16,21 23 0 16,-19-13-5-16,19 29-3 15,-13-10-2-15,14 16-14 16,-4-4-13-16,0-11-60 15,8 6-98-15,2-3-6 16,-4-15 2-16,5-3-3 16</inkml:trace>
  <inkml:trace contextRef="#ctx0" brushRef="#br0" timeOffset="4875.2056">7510 15325 336 0,'-28'41'30'0,"6"8"-31"16,-10-1 3-16,-10-27-152 15</inkml:trace>
  <inkml:trace contextRef="#ctx0" brushRef="#br0" timeOffset="5406.463">7764 15210 308 0,'1'12'160'0,"5"0"-1"15,-6-12-1-15,-4 12-140 16,12 5-15-16,2-1 7 16,7 8-6-16,-1-2 2 15,4 4 2-15,-3-2 2 16,7 7 3-16,-7-11-2 16,8-3-2-16,-4-12-1 15,4-5 0-15,-1-12-2 16,2-5 0-16,-5-8-1 0,-1-7-2 15,-3-2-5-15,-4-2 4 16,-5-5-3-16,-4 7 4 16,-4 2-2-16,-1 7 3 15,-3 7-7-15,4 18 6 16,-4-13-2-16,4 13 3 16,9 21-6-16,4-7 0 15,8 1-9-15,0-7-9 16,20 12-30-16,-24-33-58 15,30 8-54-15,-13-12-15 16,0-2 9-16,-6-3-6 16</inkml:trace>
  <inkml:trace contextRef="#ctx0" brushRef="#br0" timeOffset="5765.848">8401 14817 220 0,'-3'-17'156'0,"3"17"1"16,0 0 0-16,-11-19-106 16,25 30-22-16,-14-11-12 15,15-2-6-15,-3 0-3 16,8 3 0-16,-3-5 1 16,4 4-1-16,-1-2 2 15,2-1-3-15,-3 2 2 16,1 2-2-16,-6 6-1 15,2 6 0-15,-5 7-3 0,-1 11 1 16,-5 12-3-16,1 12 4 16,-4 11 2-16,1 16 0 15,-7 0-1-15,0 10 0 16,-3-13-1-16,-2-5-5 16,-7-8-3-16,-7-21-28 15,11 10-98-15,-24-34-46 16,-6-8 0-16,-9-17-2 15</inkml:trace>
  <inkml:trace contextRef="#ctx0" brushRef="#br0" timeOffset="6484.6407">9086 15275 261 0,'14'-7'137'0,"21"12"4"16,-8-5-46-16,6-6-78 16,19 8-1-16,-6-10 7 15,20 15 3-15,-7-17 4 16,21 13-3-16,-10-10 4 0,24 16-5 15,-9-13-6-15,12 12-5 16,-3-10-7-16,1 1-8 16,0 4-3-16,-9-3-6 15,2 5-11-15,-19-17-16 16,12 28-46-16,-37-25-61 16,2 6-28-16,-9 2 8 15,-17-4-3-15</inkml:trace>
  <inkml:trace contextRef="#ctx0" brushRef="#br0" timeOffset="7015.9236">9579 15014 278 0,'-25'-1'113'15,"15"29"-21"-15,-32-32 1 16,8 26-139-16,-16-21-5 16,17 23 15-16,-21-17 7 15,9 9 28-15,-4 6 25 16,-6-14 22-16,16 16 4 15,-13-20-5-15,18 14-6 16,-7-15-11-16,17 14-8 16,-3-15 5-16,19 13-1 15,-5-11 2-15,23 12-3 0,-10-16 1 16,42 33-1-16,-11-17 2 16,21 11-1-1,0-6-13-15,10-5-18 0,15 20-76 16,-9-23-81-16,0-8-7 15,-3-5 1-15,-5-7-6 16</inkml:trace>
  <inkml:trace contextRef="#ctx0" brushRef="#br0" timeOffset="17985.086">11520 15217 32 0,'-15'-20'100'0,"32"28"-5"0,-30-31-19 15,17 9-55-15,-6 0-14 16,-5-4 1-16,3 1 9 16,-6-3 5-16,4 8 6 15,-10-4-4-15,16 16 5 16,-27-19-7-16,15 19 1 16,-9-1-6-16,2 10-6 15,-2 5-1-15,0 4-3 16,1 2 9-16,5 10-2 15,-8-3 14-15,15 15-3 16,-7-13 10-16,21 19-5 16,-6-20 0-16,21 13-8 15,-1-12-9-15,10-4-22 16,16 12-74-16,1-20-69 0,-7-15-8 16,5-2 1-16,-9-12-4 15</inkml:trace>
  <inkml:trace contextRef="#ctx0" brushRef="#br0" timeOffset="19313.2915">11916 15034 257 0,'-1'16'143'0,"1"-16"4"15,-13 9-7-15,13-9-123 0,0 0-28 16,-22 7 3-16,22-7 3 16,-21-3 2-16,21 3 5 15,-19-5 1-15,19 5 2 16,-13-4 0-16,13 4 0 15,0 0-2-15,-11 14-2 16,7 2 0-16,2 8 0 16,-6 5-10-16,4 9 6 15,-5 1-5-15,1 6 9 16,-3-4-3-16,6 0 7 16,0-5-3-16,5-10 5 15,6-2 4-15,1-12-1 16,10-2-1-16,0-3-2 15,7 2-2-15,0-2-7 0,-3-8-14 16,10 19-34-16,-31-18-55 16,24-8-47-16,-6 13 0 15,-18-5-1-15</inkml:trace>
  <inkml:trace contextRef="#ctx0" brushRef="#br0" timeOffset="19844.5488">12363 15088 167 0,'-1'16'137'0,"17"21"-3"16,-16-17-1-16,2 1-101 15,9 10-35-15,2-4 9 0,4 0-7 16,-1-9 3-16,4-4-4 16,-2-12 3-16,5-4 2 15,-1-5-8-15,0-10-1 16,5 0-5-16,-9-13 2 16,9 4-6-16,-10-7 8 15,4 6-4-15,-7 0 9 16,-2-1 4-16,0 11 11 15,-11-3 6-15,-1 20 7 16,0 0 2-16,15 36-1 16,-22-13 3-16,13 21-12 15,-9-3-2-15,9 8-17 0,8 8-39 16,-16-17-89 0,12-13-22-16,7-5-2 0,-5-22-5 15</inkml:trace>
  <inkml:trace contextRef="#ctx0" brushRef="#br0" timeOffset="20110.1701">13139 15277 392 0,'10'27'163'16,"-2"9"-5"-16,-11 3-71 15,2 10-128-15,-23-26-18 16,20 32-38-16,-28-20-56 16,3-10-11-16,0-1 3 15,-2-19 37-15</inkml:trace>
  <inkml:trace contextRef="#ctx0" brushRef="#br0" timeOffset="20594.5794">13490 15222 182 0,'9'28'130'15,"-9"-28"5"-15,17 26 1 16,-4-7-125-16,-3-6-2 15,7 7-3-15,-3-3 1 0,5 5 1 16,-2-7 1-16,5 1 3 16,-6-8-3-16,8-4-4 15,-3-10-5-15,3-6 0 16,-3-7 1-16,0-5 1 16,-5-4-3-16,-3-6-2 15,-3-1-6-15,-7 1 9 16,-4 3-4-16,-5 5 11 15,-4 3-7-15,1 10 8 16,-5 1 0-16,14 12 7 16,-18 10-1-16,18 4-3 15,-1 1 0-15,7-3-25 16,14 11-61-16,-3-8-75 0,2-16 3 16,10 3-9-16,-8-16 8 15</inkml:trace>
  <inkml:trace contextRef="#ctx0" brushRef="#br0" timeOffset="21016.4598">14025 14916 290 0,'0'0'144'16,"32"19"-8"-16,-19-19-2 15,12 2-150-15,-3-8 0 16,12 3 2-16,-8-11-1 16,3 10 6-16,-3-3 5 15,-5 2 9-15,-3 7 0 16,-4 1 1-16,-14-3-1 15,13 21-2-15,-12 6 4 16,-6 0 3-16,1 14 5 16,-8 4 5-16,9 14-2 15,-10-7 10-15,9 16-6 16,-8-11 3-16,11 6-7 16,-12-10-1-16,4-4-13 0,-6-2-26 15,-22-30-64-15,2 3-83 16,-9-10 3-16,-12-12-3 15,-5-1 3-15</inkml:trace>
  <inkml:trace contextRef="#ctx0" brushRef="#br0" timeOffset="23875.9499">14701 15389 98 0,'0'0'116'0,"15"10"3"15,-21-23-3-15,6 13-83 16,20-11-36-16,-8 7 10 0,4 6 9 15,-16-2 9-15,29-7 5 16,-29 7 5-16,42-3 0 16,-25-3-1-16,15 15-3 15,-9-12-6-15,16 10-9 16,-9-4-10-16,3-1-13 16,4 13-39-16,-23-14-82 15,3-6-29-15,2 6 5 16,-19-1-7-16</inkml:trace>
  <inkml:trace contextRef="#ctx0" brushRef="#br0" timeOffset="25219.8278">15832 15142 193 0,'-2'-13'132'15,"21"16"-10"-15,-19-3-6 16,-3-17-126-16,3 17 6 15,4-19 3-15,-4 19 2 16,-4-17 6-16,4 17 1 16,-16-12 3-16,16 12-1 0,-26-4 2 15,15 11 0-15,-10-5-2 16,4 13 1-16,-6-2 5 16,4 14-7-16,-7-6 10 15,10 13-4-15,-8-6 8 16,11 13-8-16,-3-8 7 15,15 8-8-15,0-11 0 16,12 4-2-16,4-9-10 16,9-9-16-16,18 14-53 15,-12-21-89-15,11-11-6 16,5-2 3-16,-6-12-7 16</inkml:trace>
  <inkml:trace contextRef="#ctx0" brushRef="#br0" timeOffset="25782.3989">16363 15240 216 0,'1'-13'130'0,"-1"13"-4"16,-8-14-7-16,8 14-116 16,-25-10-23-16,25 10 6 15,-30 8 5-15,13 3 10 16,-2 7 8-16,-8-3 13 15,11 15 2-15,-11-6 4 0,17 18-3 16,-9-7-3-16,17 15-5 16,-4-8-5-16,12 10 1 15,-1-4-7-15,7 3 0 16,0 1-10-16,-2-6 1 16,2 2-9-16,-11-12-7 15,10 15-26-15,-28-27-46 16,10 1-46-16,-6 6-16 15,-15-24 8-15,9 11 19 16</inkml:trace>
  <inkml:trace contextRef="#ctx0" brushRef="#br0" timeOffset="26001.037">16045 15441 332 0,'37'12'164'16,"-1"-9"-8"-16,10 13-23 16,-9-23-200-16,17 18-83 15,-8 2-11-15,-7-9-5 16,-3 3 3-16</inkml:trace>
  <inkml:trace contextRef="#ctx0" brushRef="#br0" timeOffset="27297.9645">16782 15083 236 0,'0'0'148'0,"0"0"3"16,0 0-7-16,-4 12-110 15,-8-6-32-15,1 6 2 16,-6 7 6-16,3 9-3 16,-7-1 11-16,8 16-6 15,-6-1 4-15,9 7-7 16,3 1-2-16,3-6-23 15,22 13-47-15,-15-27-70 16,16-3-32-16,8-10 3 16,1-17-1-16</inkml:trace>
  <inkml:trace contextRef="#ctx0" brushRef="#br0" timeOffset="27594.8491">17168 15223 206 0,'-9'35'147'0,"14"16"0"15,-12-10 2-15,11 5-107 0,0 17-43 16,0 3-5-16,0-5 1 16,7 1-12-16,-7-21-10 15,13 9-32-15,-15-25-38 16,-2-25-48-16,26 23-1 16,-26-38 6-16</inkml:trace>
  <inkml:trace contextRef="#ctx0" brushRef="#br0" timeOffset="27907.3681">17172 15179 300 0,'18'14'159'16,"-1"-13"7"-16,7 6-3 16,5 10-123-16,-1-11-36 15,2 8-5-15,-1 2-1 16,-5 7 0-16,-7 3-2 16,-14-3-11-16,-6 12-4 15,-19-11-5-15,3 14-18 16,-23-30-26-16,21 20-54 0,-13-18-37 15,-2-12 2-15,12 2 10 16</inkml:trace>
  <inkml:trace contextRef="#ctx0" brushRef="#br0" timeOffset="28188.6449">17645 15013 334 0,'32'55'172'16,"-1"0"-4"-16,-2 8-6 15,-10 12-146-15,-2 1-50 16,-30-27-73-16,-11 12-60 16,-17-8-13-16,-21-12 9 15,-12-6 2-15</inkml:trace>
  <inkml:trace contextRef="#ctx0" brushRef="#br0" timeOffset="30141.8409">2285 16173 8 0,'-7'-14'113'16,"7"14"10"-16,-10-18-16 15,-5-3-37-15,15 21-2 16,-21-26-8-16,21 26-7 16,-16-20-3-16,16 20-5 15,-14-9-7-15,14 9-9 16,-13 9-7-16,11 9-7 15,-7 4-6-15,4 17-2 16,-6 12-1-16,5 11 0 16,-5 7-4-16,6 6 4 15,-1-4-6-15,6-2 3 0,2-5-11 16,3-17-4 0,10 2-23-16,-11-32-31 0,27 13-34 15,-18-29-65-15,8-12 5 16,4-1-3-16,-5-14 33 15</inkml:trace>
  <inkml:trace contextRef="#ctx0" brushRef="#br0" timeOffset="30454.3391">2768 16270 211 0,'14'43'154'0,"-9"-6"-3"16,9 4-7-16,9 14-108 15,-14-20-8-15,17 16-4 16,-7-26-10-16,12-3-1 16,-6-22 0-16,7-6-1 15,-8-16 2-15,1-7-2 16,-7-12-1-16,-2-2-6 15,-12-4-1-15,-5 4-5 16,-7 0-1-16,-11 4-11 16,3 11-10-16,-18-8-27 15,34 36-68-15,-26-16-45 16,6 3-3-16,8 6 5 0</inkml:trace>
  <inkml:trace contextRef="#ctx0" brushRef="#br0" timeOffset="30657.4788">3363 16731 375 0,'30'80'139'16,"-23"-26"-150"-16,4-22 17 15,-8-10-192-15,-3-22 15 16</inkml:trace>
  <inkml:trace contextRef="#ctx0" brushRef="#br0" timeOffset="32173.1691">5978 16221 160 0,'-2'-14'122'16,"20"22"5"-16,-22-19-46 15,3-3-63-15,1 14-1 0,5-25 3 16,-5 25 3-16,0-29 6 16,0 29 2-16,-6-25 1 15,6 25 0-15,-15-25-5 16,15 25-5-16,-20-12-3 15,20 12-7-15,-27-1-4 16,12 7-5-16,-2 3-1 16,0 9-1-16,0 3 3 15,-2 7 1-15,2 7 0 16,3 10 2-16,1 2 1 16,5 3 1-16,4-3-4 15,8 1 1-15,9-8-8 16,8-12-3-16,15-2-24 0,-11-42-59 15,27 3-79-15,6 0 3 16,-5-12 0-16,6 6 2 16</inkml:trace>
  <inkml:trace contextRef="#ctx0" brushRef="#br0" timeOffset="32657.5551">6639 15952 272 0,'0'0'157'16,"0"0"1"-16,0 0-16 15,0 0-99-15,-13 20-69 16,-10-25-6-16,13 18 3 16,-15-16 4-16,7 11 7 15,-5-5 8-15,2 3 14 0,2 5 6 16,5-7 5-16,7 15-1 15,0-2 2-15,6 11-13 16,1 10-6-16,-4-1-13 16,6 22-6-16,-13-12 3 15,11 15 4-15,-11-12 11 16,6-1 0-16,0-8 9 16,0-8 5-16,10 0 10 15,-1-21 1-15,18 11-1 16,-1-17-12-16,8-2-24 15,17 11-80-15,1-5-51 16,-11-17-1-16,11 14-3 16</inkml:trace>
  <inkml:trace contextRef="#ctx0" brushRef="#br0" timeOffset="33329.4602">7017 16259 193 0,'29'29'135'0,"-29"-29"-2"16,32 37 0-16,-9-9-117 15,-4 1-20-15,-1 4 7 0,1-2 0 16,2 2 7-16,-4-15 2 16,5 6 5-16,-5-21 2 15,10 5-1-15,-10-22 4 16,11 8-5-16,-10-19-1 15,10 2-8-15,-9-6 1 16,1 0-5-16,-7-8 2 16,-2 1-4-16,-8-4 0 15,-5 6 2-15,-6-2 2 16,-2 10 0-16,-6-5 3 16,3 13-3-16,-4 1 2 15,17 17 0-15,-23-8 0 16,23 8-3-16,0 0 0 15,0 0-2-15,24 12-3 0,0-11-3 16,10 8-21-16,-9-25-93 16,11 12-51-16,6 3 6 15,-1-4-11-15</inkml:trace>
  <inkml:trace contextRef="#ctx0" brushRef="#br0" timeOffset="33563.8612">7713 16516 356 0,'-6'45'156'0,"13"22"-113"16,-21-27-51-16,-13-10-123 15,-6 5-48-15</inkml:trace>
  <inkml:trace contextRef="#ctx0" brushRef="#br0" timeOffset="34767.0178">8092 16290 191 0,'-12'-8'129'16,"20"30"3"-16,-8-22-3 15,-19 0-118-15,20 17-2 16,-2-1 6-16,7 17 7 15,-6-12 0-15,15 22 6 16,-14-19-3-16,17 18 1 16,-10-18-8-16,12 7-5 0,-5-12-11 15,3-7-2-15,3-8-1 16,-2-8-3-16,2-8 0 16,-3-13-3-16,3-2 4 15,-4-7-2-15,4-2 4 16,-5-1-3-16,-1 0 7 15,-3 3-1-15,-3 6 4 16,-1 11 2-16,-6-4 2 16,-2 21 1-16,0 0 0 15,12 1 0-15,-9 16-1 16,3 12-1-16,0 3-5 16,3 5-4-16,8 12-20 15,-9-27-41-15,22 19-76 0,-7-10-26 16,-4-19-2-1,6 0-1-15</inkml:trace>
  <inkml:trace contextRef="#ctx0" brushRef="#br0" timeOffset="35267.0332">8473 16061 316 0,'8'26'159'16,"-3"-13"-4"-16,14 7-1 16,12-11-149-16,-4 5-18 15,-1-16-4-15,11 6 0 16,-5-9 6-16,3 2 4 16,-3-2 4-16,-5-2 6 15,1 7 5-15,-8-2-3 16,0 7 0-16,-8 2 0 15,-3 10-4-15,-7 5 0 0,0 13 1 16,-4 12-4 0,0 9 3-16,-2 6 1 0,1 12 7 15,-3-1-8-15,4 4 9 16,-4-2-7-16,-1-3 0 16,-6-17-2-16,-7-7-22 15,3 10-60-15,-23-28-88 16,-15-20 15-16,-3-4-19 15,-21-20 18-15</inkml:trace>
  <inkml:trace contextRef="#ctx0" brushRef="#br0" timeOffset="36298.3593">9265 16443 74 0,'-14'-23'109'0,"28"39"1"16,-23-39 1-16,9 23-92 15,13-12-10-15,-13 12 10 16,30-10 5-16,-15-3 10 15,19 20 1-15,-8-22 5 16,22 26 0-16,-5-23-3 16,25 24-5-16,-8-15-5 15,21 16-5-15,-2-11-5 16,12 14 0-16,-7-10-4 16,10 6-3-16,-10-7-2 15,1 3-5-15,-3-6-3 16,-8-4-6-16,-3 6-5 0,-14-14-14 15,5 24-31-15,-36-30-43 16,10 14-63-16,-17 11 2 16,-19-9 1-16,0 0 28 15</inkml:trace>
  <inkml:trace contextRef="#ctx0" brushRef="#br0" timeOffset="36751.4736">9568 16115 333 0,'20'24'133'15,"-20"-24"-39"-15,0 26-25 16,-26-27-158-16,16 39 7 16,-34-33 17-16,17 35 12 15,-26-25 25-15,6 10 31 16,1 1 40-16,-13-14 33 0,22 20-1 15,-12-25-10-15,29 26-8 16,-13-29-6-16,33 31-7 16,0-35-8-16,21 49-3 15,7-28-6-15,26 19-4 16,1-7-9-16,17 7-10 16,13 18-55-16,-18-22-108 15,11-6-10-15,-5-5-6 16,-10-15 5-16</inkml:trace>
  <inkml:trace contextRef="#ctx0" brushRef="#br0" timeOffset="39110.96">11674 16459 1 0,'-7'-31'88'15,"30"42"7"-15,-34-41-2 16,14 14-81-16,1 2 6 16,-7-5 10-16,3 19 4 15,-8-35 7-15,8 35-2 0,-14-29 1 16,14 29-5-16,-23-20-2 16,23 20-10-16,-31-5-5 15,16 13-2-15,-8 1-2 16,7 20 6-16,-11-5 2 15,13 22 9-15,-14-9-4 16,20 23 4-16,-7-12-7 16,15 16 0-16,-2-16-11 15,13-3-6-15,9 0-25 16,-5-26-58-16,21-14-77 16,5 0-9-16,-4-23 6 15,5 0-6-15</inkml:trace>
  <inkml:trace contextRef="#ctx0" brushRef="#br0" timeOffset="39751.6144">12249 16168 268 0,'-8'25'131'0,"-25"-28"-12"16,22 28 1-16,-6-25-146 15,-1 19-4-15,-10-20 8 16,12 15 6-16,-4-9 12 16,6 7 11-16,7 4 11 15,-5 0 1-15,12 12-2 16,-6 5-8-16,6 8-4 15,-3 9-11-15,2-2 6 16,0 0-4-16,-2-3 8 16,0-7-1-16,6 3 10 15,0-20-1-15,10 3 3 0,-3-14-1 16,15 8-3-16,-1-5-9 16,1 7-34-16,17 0-66 15,3 2-58-15,-20-22 11 16,11 23-8-16</inkml:trace>
  <inkml:trace contextRef="#ctx0" brushRef="#br0" timeOffset="41032.9013">12545 16551 54 0,'45'27'95'0,"-45"-27"-1"15,38 18-41-15,-25 10-60 16,2-3 14-16,-2 14 7 15,-5-11 3-15,2 10 5 16,-7-13 7-16,8 12 5 16,-10-25 5-16,13 8 8 15,-14-20-9-15,27-3-10 0,-15-14-2 16,15 2 1-16,-7-15-7 16,9 1-3-16,-8-8-4 15,4 1-2-15,-6-4 0 16,-2 3 2-16,-11-5 0 15,0 6-3-15,-10-3 4 16,0 11 0-16,-11-8 2 16,9 14-3-16,-10-3 6 15,16 25-8-15,-25-18 1 16,25 18-1-16,-13 10-1 16,14 5-1-16,3 3-4 15,8-1-6-15,9 8-22 0,-5-30-59 16,15 10-85-16,9 4 4 15,1-9-7-15,2 2 2 16</inkml:trace>
  <inkml:trace contextRef="#ctx0" brushRef="#br0" timeOffset="41345.4072">13250 16853 326 0,'-20'36'82'0,"18"6"-76"16,-17-5 4-16,-4 8-181 16,-1-8 6-16</inkml:trace>
  <inkml:trace contextRef="#ctx0" brushRef="#br0" timeOffset="42064.1928">13586 16557 185 0,'15'47'131'0,"-21"-28"6"15,20 22-35-15,-4 11-92 16,-6-15-2-16,13 8-2 16,-4-16-1-16,8 2-3 15,-2-19-2-15,6-1-6 16,0-20 2-16,1-14 0 15,1-1 1-15,-4-11 1 16,1-1 0-16,-3-6 5 16,-4 3 4-16,-1 2 7 15,-9-3 5-15,3 22 8 0,-11-10 1 16,1 28 1-16,-1-14-2 16,6 29 3-16,-16-3-5 15,14 25-3-15,-7-1-7 16,8 12-4-16,0 1-9 15,5 4-6-15,6 0-15 16,-11-16-37-16,27 0-78 16,-10-17-41-16,-1-22 11 15,0 2-5-15</inkml:trace>
  <inkml:trace contextRef="#ctx0" brushRef="#br0" timeOffset="42532.9649">14043 16238 374 0,'0'0'158'0,"32"11"-1"16,-16-15-8-16,13 8-168 16,-4-16-2-16,13 9 3 15,-8-10 2-15,5 10 6 16,-4-2 5-16,-3 1 8 15,-3 2 0-15,-4 2 3 16,-1 12 0-16,-8 12-2 16,-2 17 5-16,-4 7-5 15,-4 13 5-15,-4 6-6 16,-1 10 6-16,-8 1-9 16,1 1 2-16,-10-11-6 15,-5-7-7-15,-3-2-6 16,-18-23-29-16,15 16-42 15,-26-27-68-15,0-19 1 0,5-2-12 16,-8-16 16-16</inkml:trace>
  <inkml:trace contextRef="#ctx0" brushRef="#br0" timeOffset="43658.0383">14738 16595 303 0,'0'0'154'0,"14"1"-3"16,-14-1-13-16,29 2-136 15,-1-6-2-15,6 4-1 16,6 0 1-16,7 1-4 16,-2-1-3-16,5 9-12 15,-13-13-12-15,17 26-26 0,-28-26-31 16,15 14-32-16,-13 1-34 15,-14-16 8-15,4 15 26 16</inkml:trace>
  <inkml:trace contextRef="#ctx0" brushRef="#br0" timeOffset="43908.0108">14917 16369 303 0,'8'12'167'16,"-8"-12"0"-16,21 37 0 16,11 9-128-16,-16-4-36 15,-1 13-5-15,16 28-58 16,-22-10-113-16,8-7 9 15,4-6-12-15,-12-18 11 16</inkml:trace>
  <inkml:trace contextRef="#ctx0" brushRef="#br0" timeOffset="47080.0715">15894 16454 93 0,'-3'-27'115'0,"28"35"3"15,-28-25-8-15,6-4-86 16,9 14 4-16,-15-21 7 15,15 23 3-15,-22-27 7 16,10 32-1-16,-7-35 0 16,7 35-5-16,-16-22-8 15,16 22-10-15,-26-13-5 16,13 14-7-16,-10 1-1 16,1 7-5-16,-6 8-1 0,0 10 2 15,-3 6-2 1,1 13 5-16,-3 4-2 0,5 13 4 15,3-4-6-15,10 10 5 16,7-12-7-16,11-3 1 16,12-5-18-16,0-25-46 15,34-8-97-15,-7-10-14 16,1-11 6-16,3-10-6 16</inkml:trace>
  <inkml:trace contextRef="#ctx0" brushRef="#br0" timeOffset="47705.0383">16301 16722 49 0,'-13'-29'62'16,"13"29"3"-16,-12-18 4 16,0 16-102-16,-7-2 0 0,19 4 19 15,-29 27 8-15,14-10 32 16,1 15 30-16,-4-2 2 16,10 26 6-16,-10-17 6 15,24 35-7-15,-15-18-12 16,22 43-4-16,-10-34-14 15,15 42-8-15,-2-33-19 16,-1 23-13-16,7-34-46 16,-17 6-52-16,-5-69-37 15,0 36-3-15,-21-32-2 16</inkml:trace>
  <inkml:trace contextRef="#ctx0" brushRef="#br0" timeOffset="47908.1755">15960 16910 306 0,'26'20'156'0,"0"-4"11"15,8 4-15-15,9-16-173 16,17 29-77-16,1-25-69 15,-3-12 8-15,6-2-13 16</inkml:trace>
  <inkml:trace contextRef="#ctx0" brushRef="#br0" timeOffset="48955.1605">16746 16544 331 0,'-16'7'151'0,"10"25"-2"0,-15 0-52 15,1 0-97 1,8 15 0-16,-1 0 2 0,9 10-1 15,4-6-3-15,7 3-10 16,19 7-29-16,-10-18-78 16,10-26-29-16,19 3 3 15,-7-24-6-15</inkml:trace>
  <inkml:trace contextRef="#ctx0" brushRef="#br0" timeOffset="49267.6123">17243 16632 298 0,'4'45'146'0,"9"21"2"16,-9 18-33-16,5-1-108 15,6 16-5-15,1 11-5 16,-3 14-5-16,9-32-18 16,-15 12-4-16,14-28-19 15,-21-2-13-15,0-74-53 0,20 54-30 16,-27-71-2-16,15-23 17 15</inkml:trace>
  <inkml:trace contextRef="#ctx0" brushRef="#br0" timeOffset="49580.2048">17283 16598 319 0,'22'1'167'15,"-1"-4"2"-15,8 6 0 16,16 4-145-16,-12-3-16 16,6 10 1-16,-3-2-5 15,0 8-1-15,-9 2-3 16,-10-2-5-16,-7 16-11 15,-18-13-14-15,0 19-10 16,-27-26-34-16,22 27-32 16,-26-29-52-16,3-5-5 15,10 4-9-15,-2-25 65 16</inkml:trace>
  <inkml:trace contextRef="#ctx0" brushRef="#br0" timeOffset="49892.6472">17947 16423 376 0,'10'33'173'0,"7"10"2"16,8 3 1-16,-11 0-164 16,16 15-12-16,3 17-12 15,-11-5-24-15,10 29-84 16,-24-33-48-16,-25-14-11 15,-19-11 8-15</inkml:trace>
</inkml:ink>
</file>

<file path=ppt/ink/ink9.xml><?xml version="1.0" encoding="utf-8"?>
<inkml:ink xmlns:inkml="http://www.w3.org/2003/InkML">
  <inkml:definitions>
    <inkml:context xml:id="ctx0">
      <inkml:inkSource xml:id="inkSrc0">
        <inkml:traceFormat>
          <inkml:channel name="X" type="integer" max="25713" units="cm"/>
          <inkml:channel name="Y" type="integer" max="14400" units="cm"/>
          <inkml:channel name="F" type="integer" max="1023" units="dev"/>
          <inkml:channel name="T" type="integer" max="2.14748E9" units="dev"/>
        </inkml:traceFormat>
        <inkml:channelProperties>
          <inkml:channelProperty channel="X" name="resolution" value="1000.1167" units="1/cm"/>
          <inkml:channelProperty channel="Y" name="resolution" value="1000" units="1/cm"/>
          <inkml:channelProperty channel="F" name="resolution" value="0" units="1/dev"/>
          <inkml:channelProperty channel="T" name="resolution" value="1" units="1/dev"/>
        </inkml:channelProperties>
      </inkml:inkSource>
      <inkml:timestamp xml:id="ts0" timeString="2015-11-15T07:34:07.392"/>
    </inkml:context>
    <inkml:brush xml:id="br0">
      <inkml:brushProperty name="width" value="0.05292" units="cm"/>
      <inkml:brushProperty name="height" value="0.05292" units="cm"/>
      <inkml:brushProperty name="color" value="#0070C0"/>
    </inkml:brush>
  </inkml:definitions>
  <inkml:trace contextRef="#ctx0" brushRef="#br0">6379 8571 41 0,'-10'-19'111'15,"23"25"1"-15,-13-6-48 16,0-23-12-16,0 23-6 16,2-16-6-16,-2 16-5 15,6-14-2-15,-6 14-4 16,6-12-1-16,-6 12-6 15,0 0-2-15,20-11-4 16,-20 11-1-16,18-10-3 16,-7-6 1-16,9 10 1 15,-3-9 1-15,8 5-2 0,-3-8 2 16,9 6-2-16,-6-8 0 16,8 8-2-16,-6-1-3 15,6 0-2-15,-2-2-2 16,0 3-1-16,-1-1 0 15,3 1-2-15,-1-4 2 16,1 2 0-16,-1-5 2 16,1 1-1-16,-2-6 1 15,5 3 2-15,-5-6-5 16,4 3 6-16,-5-2-8 16,2-1 7-16,-2 0-6 15,3 1 6-15,-2-3-5 16,4 0 2-16,-1 1 2 15,2-3-2-15,-2 0 3 16,3 2-4-16,-3-1 1 0,2 2-1 16,-3 0 0-16,-1 2-4 15,0-1 3-15,-2 2-4 16,1 0 4-16,-1 2-2 16,-2 0 2-16,2 0-3 15,-2 2 3-15,1 1 0 16,-2-1 2-16,0 4-2 15,0-2 0-15,0 2-2 16,0-1 0-16,1-1 0 16,0-2-3-16,1 1 6 15,2 0-8-15,1 0 8 16,0-4-5-16,-1 5 7 16,1-4-7-16,0 2 5 0,-3 2-1 15,-4 2-4-15,0 1 4 16,-4-1-3-16,-4 4 2 15,0 0-3-15,-3 1 3 16,-3 3-1-16,2 3 1 16,-13 6 0-16,21-17-3 15,-21 17 3-15,17-11 0 16,-17 11-1-16,16-7 1 16,-16 7-1-16,12-8 0 15,-12 8 0-15,0 0 1 16,13-2-5-16,-13 2-15 15,0 0-71-15,0 0-80 16,-12 0-6-16,12 0 5 0,-17 2-4 16</inkml:trace>
  <inkml:trace contextRef="#ctx0" brushRef="#br0" timeOffset="453.1536">8163 7029 104 0,'0'0'136'16,"-11"8"8"-16,11-8-3 15,6 29-80-15,-20-33-14 16,23 22-7-16,-9-18-7 16,0 0-5-16,0 0-2 15,26 18-2-15,-26-18-2 16,34 8-3-16,-16-7-3 15,7 11 1-15,-6-6-5 0,1 10-1 16,-8-5-5-16,-4 9-1 16,-12 9 1-16,-10 3-8 15,-10 11 0-15,-12-6-16 16,6 25-24-16,-28-23-91 16,16 16-36-16,-2-10-4 15,9-8 1-15</inkml:trace>
  <inkml:trace contextRef="#ctx0" brushRef="#br0" timeOffset="2328.213">8552 7134 1 0,'19'5'111'0,"-19"-25"16"15,17 19 1-15,-1-2-54 16,-15-11-18-16,20 17-10 16,-16-18-10-16,14 18-7 15,-19-3-2-15,27-6-4 16,-15 0-3-16,9 11-3 15,-4-9-2-15,8 8 0 16,-3-5 0-16,7 6-2 16,-4-5-3-16,6 5-1 15,1-3-1-15,2 0-2 16,-2 0 2-16,2 3-2 16,-1-5 0-16,1 2-1 0,-3-2 1 15,0 4-2-15,-3-2 1 16,1 3-4-16,-2-4 2 15,-1 1-2-15,1 0 0 16,1 1 0-16,-2-4-1 16,2 1 2-16,-2-3-1 15,2 3 4-15,-2-3-5 16,1 3 1-16,-2-2 1 16,1 0-1-16,-1 5-1 15,-1-3 1-15,1 1-1 16,0-1 0-16,0 0 2 15,1 3-1-15,-1-3 0 0,2-3-1 16,-2 2 2-16,1 1-1 16,-2 0 0-16,-1 4 2 15,1-4-2-15,-1-1-1 16,0-2 1-16,1 4 1 16,-2-3-1-16,2-1 0 15,-1-4 2-15,2 0-4 16,-3 0 3-16,3 2 0 15,-3-2 1-15,1 3-2 16,-3-1 1-16,-1-2-1 16,1 4-1-16,-3-2 1 15,2 1 0-15,-3 0-3 16,-1 0 2-16,1-1 1 0,0 1 1 16,-2 3-1-16,1-3 0 15,-2 4 0-15,0-2 0 16,1 1 2-16,-3-3-2 15,3 4-1-15,-3 0 1 16,3 0-1-16,-1-1 2 16,-1-1-2-16,1 2 1 15,0 2 0-15,-2 3 0 16,4-4 0-16,-1-1 0 16,-1 0 1-16,0 3-2 15,3 1 4-15,-1-4-1 16,1 0-1-16,1-1 0 15,1 6 1-15,-1-4 0 16,0 2-2-16,0 0 1 0,-1-2-1 16,-2 3-1-16,-1 3 1 15,1 0-3-15,-14-7-2 16,21 18-14-16,-21-18-49 16,0 0-103-16,13 6-5 15,-13-6 1-15,0 0-3 16</inkml:trace>
  <inkml:trace contextRef="#ctx0" brushRef="#br0" timeOffset="2796.9779">10537 6839 131 0,'9'16'134'0,"-9"-16"2"16,0 0-44-16,21 24-39 16,-21-24 0-16,25 30-6 15,-25-30-9-15,29 38-1 16,-29-38-5-16,34 33 1 15,-26-21-6-15,8 16-1 16,-16-11-7-16,-3 12-5 16,-15 7-31-16,-27-16-57 15,3 21-93-15,-16 8-2 16,-9 0-3-16,-7-4 0 0</inkml:trace>
  <inkml:trace contextRef="#ctx0" brushRef="#br0" timeOffset="6343.9986">10759 7241 54 0,'-18'-3'78'0,"18"3"-21"15,0 0-2-15,-20 11-2 16,20-11-3-16,-17 8 0 16,17-8-6-16,-17 13-5 15,14-1-6-15,-10-9-6 0,8 10-3 16,-8-8-7-16,6 7-4 15,-7-3-3-15,4 6 0 16,-4-7-1-16,3 8-4 16,-4-4 4-16,1 5-4 15,-4-3 2-15,3 4-5 16,-4-2 4-16,2 3-6 16,-5 0 4-16,3-1 1 15,-2 2-2-15,3 0 2 16,-3 0-3-16,2 1 2 15,-2 2-2-15,1-1 3 16,-1 1-5-16,1 0 5 16,-4 1-2-16,4 1 3 15,-3 2-3-15,0-1 5 16,-2-4-4-16,2 5 4 0,-4-3-2 16,2 4 1-16,-3-6-4 15,3 6 2-15,-4-5-2 16,4 4 2-16,-2-1 1 15,0-1-5-15,2-1 5 16,0-1-7-16,-1 1 7 16,0-1-5-16,2-1 5 15,-2-1-7-15,-1 0 1 16,2 2 1-16,-1-2 0 16,1 2 3-16,-3-2-2 15,4 1 2-15,-2-1-4 16,2 1 3-16,2-1 0 15,-1 0 0-15,2 0-3 0,2-2 1 16,-1 3-2-16,1-2 2 16,1 4 0-16,1 2 3 15,-2-2-4-15,4 1 4 16,-1-5-3-16,0 7 4 16,-3-9-4-16,8 6 3 15,-5-6-2-15,1 0-1 16,-1-1-1-16,1 0 1 15,0 0-1-15,1 3 2 16,-1-3-1-16,-1 2 2 16,-1-2-1-16,3-1 1 15,-3 0 5-15,-2 0-6 16,3 2 6-16,-1-3-7 0,-1-1 7 16,1 3-5-16,-3-2 4 15,1 2-6-15,1-2-1 16,-2 2 2-16,0-3-1 15,1 2 0-15,0-2 1 16,-1-1-4-16,2 1 2 16,1-2 1-16,0-1 1 15,4 2 0-15,-3-1-2 16,3 1 2-16,-1 2-3 16,3-3 3-16,-1 1-2 15,0 3 3-15,1 1-5 16,1-1 3-16,1 0 0 15,-1 1-1-15,1-2 0 0,0 3 2 16,1-3-1-16,-1 0-1 16,-1-3 0-16,1 4 1 15,0 0-1-15,1-1 2 16,-2 1-2-16,3-2 1 16,-2 2-2-16,0 1 3 15,1 2-4-15,-2-5 4 16,0 2-2-16,3 0 1 15,-2-1-1-15,0-1 0 16,-2-2 1-16,3 4 1 16,-1-4 0-16,1 2-1 15,-1 0 0-15,1 3-2 16,-1-4 1-16,1 4 3 0,0-4 3 16,-1 3-8-16,0 0 9 15,-1 3-7-15,1-3 7 16,0-2-3-16,-2 3 1 15,4-1-6-15,-3 0 2 16,10-16 1-16,-14 20-2 16,14-20 1-16,0 0-3 15,-11 13 2-15,11-13-2 16,0 0-6-16,0 0-20 16,0 0-64-16,-1-13-83 15,1 13 1-15,7-16-4 16,-4 2 4-16</inkml:trace>
  <inkml:trace contextRef="#ctx0" brushRef="#br0" timeOffset="6922.1357">8435 9526 37 0,'-16'-8'119'0,"21"25"2"16,-22-21 2-16,17 4-78 0,-14 36-11 16,-1-19 3-16,11 18-11 15,-9-8 2-15,10 16-9 16,-10-11 2-16,12 11-1 16,-10-18 5-16,11 10-6 15,-8-18 0-15,12 4 4 16,-4-21 3-16,11 12 2 15,-11-12-4-15,30-8-1 16,-10-5-4-16,14 5-5 16,1-7-9-16,3-1-17 15,17 9-131-15,-13-4-21 16,-1-5-6-16,-8 3 3 0</inkml:trace>
  <inkml:trace contextRef="#ctx0" brushRef="#br0" timeOffset="9312.8707">8594 9998 35 0,'17'12'116'0,"-20"-25"0"15,17 8-32-15,-1 7-26 16,-13-2-6-16,25-2-7 16,-25 2-8-16,37 1-5 15,-24-6-2-15,18 13-4 16,-9-14-3-16,10 12-2 16,-5-10-2-16,13 9-1 15,-6-12-1-15,10 7-4 16,-5-6 0-16,9 7-2 15,-9-7 0-15,7 4-2 16,-6-4 1-16,1 2-2 16,-7 1-1-16,3 4 2 15,-8-5-2-15,2 3 0 16,-2 1-1-16,-1 1-1 0,-2 1-3 16,1-4 1-16,-4-3 0 15,3 1-1-15,-1-1 0 16,1 1 0-16,0-3-1 15,2-1-2-15,2 0 4 16,1 4-3-16,-1 0 0 16,0 2 2-16,2-1-2 15,-3-2-1-15,1 2 1 16,-1 2 2-16,0-3-1 16,-3 1-1-16,1 1 2 15,-1-1-3-15,-3 3 2 16,2 0 0-16,-3 1-2 0,2-1 2 15,-3 0 1-15,0 0-1 16,0-1-1-16,-1 0 1 16,0-1 0-16,-1 2 3 15,0-1 0-15,-1-2-3 16,-2 2 0-16,1 0 0 16,-1-2 1-16,1 0 0 15,-1-1 0-15,0 0-2 16,0 2 2-16,-1 0 1 15,2 0 0-15,1 3 1 16,-3-1-3-16,0 3 2 16,2-3 0-16,0 1-1 15,-1 3-1-15,0-5 1 0,1-1 0 16,0 1-1-16,1-3 2 16,1-1-3-16,-1 1 1 15,2 0 1-15,-1-3 0 16,-2 3-1-16,1 3-1 15,-2 0 1-15,0 1 0 16,-3 1 0-16,1-2-2 16,-2 1-3-16,2 2-1 15,-14-2-8-15,23 10-31 16,-23-10-102-16,0 0-31 16,0 0 4-16,4-12-2 15</inkml:trace>
  <inkml:trace contextRef="#ctx0" brushRef="#br0" timeOffset="9750.3897">10455 9627 235 0,'-12'1'162'0,"12"-1"-4"15,0 0 9-15,-18 4-123 16,39 16-4-16,-21-20-12 16,35 30-4-16,-16-14 2 15,12 9-10-15,-5-4 2 16,1 4-10-16,-8 1-1 16,-9 4-2-16,-15 6-2 15,-15-1-3-15,-8 12-14 16,-18-6-16-16,13 28-80 15,-18-19-67-15,0 1 1 0,-3-9-3 16,11-11 5-16</inkml:trace>
  <inkml:trace contextRef="#ctx0" brushRef="#br0" timeOffset="11687.9648">10962 9799 66 0,'0'0'94'0,"0"0"-19"16,0 0-1-16,0 0-8 16,-14-6-5-16,14 6-11 15,0 0-5-15,0 0-9 16,0 0-8-16,0 0-4 16,0 0-7-16,0 0-4 15,0 0-5-15,0 0-3 16,0 0 0-16,0 0 0 15,1-12 1-15,-1 12-1 16,15-6 2-16,-3 3-1 16,1-5 1-16,5 3 2 15,-1-4 2-15,8-1 3 0,-2-2 0 16,7 2 3-16,-1-10-8 16,9 4 9-16,-2-8-7 15,9 1 4-15,-4-7-7 16,7 8 1-16,-4-11-5 15,3 6 2-15,-5 0-1 16,1 3-1-16,-5-3 1 16,-1 4-4-16,-3-3 2 15,-1 1-4-15,-1-1 3 16,0 1-3-16,1-2 2 16,0-1-3-16,0 3 4 15,2 1-2-15,-4 2 0 16,5 2 0-16,-1 0 2 15,0 3-1-15,-2 1 0 0,2 2 0 16,-2-1-1-16,0 1 0 16,0-2 2-16,0 1-2 15,-3 2 1-15,-1-3-4 16,-2 3 5-16,2-3-1 16,-6 3 1-16,2-2-1 15,-4 1 1-15,0 2 1 16,1-2-5-16,-4 2 8 15,2-2-13-15,0 5 8 16,-1-3-5-16,1 0 7 16,1 4-9-16,-1-4 6 15,0 1 1-15,-2 0-1 16,2 0 5-16,0 0-6 0,-1-1 3 16,1 2-5-16,0-5 7 15,-2 5-4-15,2-4 1 16,3 4 2-16,-2-5-1 15,4 1-1-15,-2-3 2 16,3 3 1-16,-3-3-2 16,1 0 0-16,-2 4-1 15,1 0-2-15,-3 2 3 16,-5 2-1-16,2-1 0 16,-3 2 0-16,-3 4 0 15,-11 4-1-15,20-10 2 16,-20 10-1-16,17-11 0 15,-17 11-1-15,19-10 0 0,-19 10 1 16,22-13 0-16,-22 13-2 16,24-18-2-16,-15 6-5 15,6 16-20-15,-21-26-69 16,6 22-74-16,0 0-4 16,0 0 2-16,0 0 0 15</inkml:trace>
  <inkml:trace contextRef="#ctx0" brushRef="#br0" timeOffset="12312.9787">12855 8550 3 0,'-16'-8'124'16,"27"20"6"-16,-11-12 8 15,-3-22-59-15,15 33-30 16,-19-26 1-16,23 26-7 16,-19-24-7-16,24 21-6 15,-21-8-5-15,32-6-3 0,-16 0-4 16,12 6-3-16,-6-5 0 16,7 5-3-16,-7-4 1 15,5 8 0-15,-6-4 1 16,2 4-3-16,-8-1 0 15,-1 8 0-15,-14-11-4 16,20 29 3-16,-20-12-3 16,-2 9-2-16,-12 9-13 15,-15-2-24-15,11 31-64 16,-24-9-74-16,-4-3 1 16,-3-4-5-16,1-7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3075" name="Rectangle 3"/>
          <p:cNvSpPr>
            <a:spLocks noGrp="1" noChangeArrowheads="1"/>
          </p:cNvSpPr>
          <p:nvPr>
            <p:ph type="dt" idx="1"/>
          </p:nvPr>
        </p:nvSpPr>
        <p:spPr bwMode="auto">
          <a:xfrm>
            <a:off x="3862388" y="0"/>
            <a:ext cx="295275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21508" name="Rectangle 4"/>
          <p:cNvSpPr>
            <a:spLocks noGrp="1" noRot="1" noChangeAspect="1" noChangeArrowheads="1" noTextEdit="1"/>
          </p:cNvSpPr>
          <p:nvPr>
            <p:ph type="sldImg" idx="2"/>
          </p:nvPr>
        </p:nvSpPr>
        <p:spPr bwMode="auto">
          <a:xfrm>
            <a:off x="922338" y="746125"/>
            <a:ext cx="4972050"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8050" y="4724400"/>
            <a:ext cx="4999038" cy="44751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3078" name="Rectangle 6"/>
          <p:cNvSpPr>
            <a:spLocks noGrp="1" noChangeArrowheads="1"/>
          </p:cNvSpPr>
          <p:nvPr>
            <p:ph type="ftr" sz="quarter" idx="4"/>
          </p:nvPr>
        </p:nvSpPr>
        <p:spPr bwMode="auto">
          <a:xfrm>
            <a:off x="0" y="9448800"/>
            <a:ext cx="295275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3079" name="Rectangle 7"/>
          <p:cNvSpPr>
            <a:spLocks noGrp="1" noChangeArrowheads="1"/>
          </p:cNvSpPr>
          <p:nvPr>
            <p:ph type="sldNum" sz="quarter" idx="5"/>
          </p:nvPr>
        </p:nvSpPr>
        <p:spPr bwMode="auto">
          <a:xfrm>
            <a:off x="3862388" y="9448800"/>
            <a:ext cx="295275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9F8A42CB-8618-4884-9C21-B08BC8C31153}" type="slidenum">
              <a:rPr lang="en-US" altLang="zh-TW"/>
              <a:pPr/>
              <a:t>‹#›</a:t>
            </a:fld>
            <a:endParaRPr lang="en-US" altLang="zh-TW"/>
          </a:p>
        </p:txBody>
      </p:sp>
    </p:spTree>
    <p:extLst>
      <p:ext uri="{BB962C8B-B14F-4D97-AF65-F5344CB8AC3E}">
        <p14:creationId xmlns:p14="http://schemas.microsoft.com/office/powerpoint/2010/main" val="1609925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F8A42CB-8618-4884-9C21-B08BC8C31153}" type="slidenum">
              <a:rPr lang="en-US" altLang="zh-TW" smtClean="0"/>
              <a:pPr/>
              <a:t>3</a:t>
            </a:fld>
            <a:endParaRPr lang="en-US" altLang="zh-TW"/>
          </a:p>
        </p:txBody>
      </p:sp>
    </p:spTree>
    <p:extLst>
      <p:ext uri="{BB962C8B-B14F-4D97-AF65-F5344CB8AC3E}">
        <p14:creationId xmlns:p14="http://schemas.microsoft.com/office/powerpoint/2010/main" val="22823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fld id="{C6F2737C-C01B-4879-AAD2-1F796404884F}" type="slidenum">
              <a:rPr lang="en-US" altLang="zh-TW" sz="1200"/>
              <a:pPr/>
              <a:t>19</a:t>
            </a:fld>
            <a:endParaRPr lang="en-US" altLang="zh-TW" sz="120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TW" altLang="zh-TW" smtClean="0"/>
          </a:p>
        </p:txBody>
      </p:sp>
    </p:spTree>
    <p:extLst>
      <p:ext uri="{BB962C8B-B14F-4D97-AF65-F5344CB8AC3E}">
        <p14:creationId xmlns:p14="http://schemas.microsoft.com/office/powerpoint/2010/main" val="190541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fld id="{9EEC1807-0BFA-4D53-8EF4-731C18DF256E}" type="slidenum">
              <a:rPr lang="en-US" altLang="zh-TW" sz="1200"/>
              <a:pPr/>
              <a:t>20</a:t>
            </a:fld>
            <a:endParaRPr lang="en-US" altLang="zh-TW" sz="1200"/>
          </a:p>
        </p:txBody>
      </p:sp>
      <p:sp>
        <p:nvSpPr>
          <p:cNvPr id="23555" name="Rectangle 2"/>
          <p:cNvSpPr>
            <a:spLocks noGrp="1" noRot="1" noChangeAspect="1" noChangeArrowheads="1" noTextEdit="1"/>
          </p:cNvSpPr>
          <p:nvPr>
            <p:ph type="sldImg"/>
          </p:nvPr>
        </p:nvSpPr>
        <p:spPr>
          <a:solidFill>
            <a:srgbClr val="FFFFFF"/>
          </a:solidFill>
          <a:ln/>
        </p:spPr>
      </p:sp>
      <p:sp>
        <p:nvSpPr>
          <p:cNvPr id="2355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TW" altLang="zh-TW" smtClean="0"/>
          </a:p>
        </p:txBody>
      </p:sp>
    </p:spTree>
    <p:extLst>
      <p:ext uri="{BB962C8B-B14F-4D97-AF65-F5344CB8AC3E}">
        <p14:creationId xmlns:p14="http://schemas.microsoft.com/office/powerpoint/2010/main" val="31013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AEF58BC0-97EE-405A-B52E-799210FFD112}" type="slidenum">
              <a:rPr lang="en-US" altLang="zh-TW" smtClean="0"/>
              <a:pPr>
                <a:defRPr/>
              </a:pPr>
              <a:t>41</a:t>
            </a:fld>
            <a:endParaRPr lang="en-US" altLang="zh-TW"/>
          </a:p>
        </p:txBody>
      </p:sp>
    </p:spTree>
    <p:extLst>
      <p:ext uri="{BB962C8B-B14F-4D97-AF65-F5344CB8AC3E}">
        <p14:creationId xmlns:p14="http://schemas.microsoft.com/office/powerpoint/2010/main" val="29452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34D50375-1AB4-4109-8F38-20D4E0FDB9AF}" type="slidenum">
              <a:rPr lang="en-US" altLang="zh-TW"/>
              <a:pPr/>
              <a:t>‹#›</a:t>
            </a:fld>
            <a:endParaRPr lang="en-US" altLang="zh-TW"/>
          </a:p>
        </p:txBody>
      </p:sp>
    </p:spTree>
    <p:extLst>
      <p:ext uri="{BB962C8B-B14F-4D97-AF65-F5344CB8AC3E}">
        <p14:creationId xmlns:p14="http://schemas.microsoft.com/office/powerpoint/2010/main" val="357998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2A06E07A-2764-4268-8652-D115B114D61F}" type="slidenum">
              <a:rPr lang="en-US" altLang="zh-TW"/>
              <a:pPr/>
              <a:t>‹#›</a:t>
            </a:fld>
            <a:endParaRPr lang="en-US" altLang="zh-TW"/>
          </a:p>
        </p:txBody>
      </p:sp>
    </p:spTree>
    <p:extLst>
      <p:ext uri="{BB962C8B-B14F-4D97-AF65-F5344CB8AC3E}">
        <p14:creationId xmlns:p14="http://schemas.microsoft.com/office/powerpoint/2010/main" val="308676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4B9EAD93-3DFB-4675-8E17-9FBA605BB568}" type="slidenum">
              <a:rPr lang="en-US" altLang="zh-TW"/>
              <a:pPr/>
              <a:t>‹#›</a:t>
            </a:fld>
            <a:endParaRPr lang="en-US" altLang="zh-TW"/>
          </a:p>
        </p:txBody>
      </p:sp>
    </p:spTree>
    <p:extLst>
      <p:ext uri="{BB962C8B-B14F-4D97-AF65-F5344CB8AC3E}">
        <p14:creationId xmlns:p14="http://schemas.microsoft.com/office/powerpoint/2010/main" val="267907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ACC58DA8-17CA-4727-8481-0A35B13A4AC4}" type="slidenum">
              <a:rPr lang="en-US" altLang="zh-TW"/>
              <a:pPr/>
              <a:t>‹#›</a:t>
            </a:fld>
            <a:endParaRPr lang="en-US" altLang="zh-TW"/>
          </a:p>
        </p:txBody>
      </p:sp>
    </p:spTree>
    <p:extLst>
      <p:ext uri="{BB962C8B-B14F-4D97-AF65-F5344CB8AC3E}">
        <p14:creationId xmlns:p14="http://schemas.microsoft.com/office/powerpoint/2010/main" val="418265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6EFCD9FD-B848-48A0-906A-AFB8840514E5}" type="slidenum">
              <a:rPr lang="en-US" altLang="zh-TW"/>
              <a:pPr/>
              <a:t>‹#›</a:t>
            </a:fld>
            <a:endParaRPr lang="en-US" altLang="zh-TW"/>
          </a:p>
        </p:txBody>
      </p:sp>
    </p:spTree>
    <p:extLst>
      <p:ext uri="{BB962C8B-B14F-4D97-AF65-F5344CB8AC3E}">
        <p14:creationId xmlns:p14="http://schemas.microsoft.com/office/powerpoint/2010/main" val="390441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75E0A63E-610D-4A4B-8D09-C99E38DA8C70}" type="slidenum">
              <a:rPr lang="en-US" altLang="zh-TW"/>
              <a:pPr/>
              <a:t>‹#›</a:t>
            </a:fld>
            <a:endParaRPr lang="en-US" altLang="zh-TW"/>
          </a:p>
        </p:txBody>
      </p:sp>
    </p:spTree>
    <p:extLst>
      <p:ext uri="{BB962C8B-B14F-4D97-AF65-F5344CB8AC3E}">
        <p14:creationId xmlns:p14="http://schemas.microsoft.com/office/powerpoint/2010/main" val="47614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2E4A0C14-47A6-4C1C-9702-F2430B7C81E9}" type="slidenum">
              <a:rPr lang="en-US" altLang="zh-TW"/>
              <a:pPr/>
              <a:t>‹#›</a:t>
            </a:fld>
            <a:endParaRPr lang="en-US" altLang="zh-TW"/>
          </a:p>
        </p:txBody>
      </p:sp>
    </p:spTree>
    <p:extLst>
      <p:ext uri="{BB962C8B-B14F-4D97-AF65-F5344CB8AC3E}">
        <p14:creationId xmlns:p14="http://schemas.microsoft.com/office/powerpoint/2010/main" val="231545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BD66A3D6-FA22-437F-8AB9-F7537DDDD65D}" type="slidenum">
              <a:rPr lang="en-US" altLang="zh-TW"/>
              <a:pPr/>
              <a:t>‹#›</a:t>
            </a:fld>
            <a:endParaRPr lang="en-US" altLang="zh-TW"/>
          </a:p>
        </p:txBody>
      </p:sp>
    </p:spTree>
    <p:extLst>
      <p:ext uri="{BB962C8B-B14F-4D97-AF65-F5344CB8AC3E}">
        <p14:creationId xmlns:p14="http://schemas.microsoft.com/office/powerpoint/2010/main" val="74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9A894B57-0EB6-4F58-9CA6-7F85F3076B9C}" type="slidenum">
              <a:rPr lang="en-US" altLang="zh-TW"/>
              <a:pPr/>
              <a:t>‹#›</a:t>
            </a:fld>
            <a:endParaRPr lang="en-US" altLang="zh-TW"/>
          </a:p>
        </p:txBody>
      </p:sp>
    </p:spTree>
    <p:extLst>
      <p:ext uri="{BB962C8B-B14F-4D97-AF65-F5344CB8AC3E}">
        <p14:creationId xmlns:p14="http://schemas.microsoft.com/office/powerpoint/2010/main" val="365714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6B4D3966-24AF-4974-BF7D-C7F173721B0A}" type="slidenum">
              <a:rPr lang="en-US" altLang="zh-TW"/>
              <a:pPr/>
              <a:t>‹#›</a:t>
            </a:fld>
            <a:endParaRPr lang="en-US" altLang="zh-TW"/>
          </a:p>
        </p:txBody>
      </p:sp>
    </p:spTree>
    <p:extLst>
      <p:ext uri="{BB962C8B-B14F-4D97-AF65-F5344CB8AC3E}">
        <p14:creationId xmlns:p14="http://schemas.microsoft.com/office/powerpoint/2010/main" val="242661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TW" smtClean="0"/>
              <a:t>Chapter 26</a:t>
            </a: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1D22EEDF-5B4B-4E98-A7C2-5543A1913A09}" type="slidenum">
              <a:rPr lang="en-US" altLang="zh-TW"/>
              <a:pPr/>
              <a:t>‹#›</a:t>
            </a:fld>
            <a:endParaRPr lang="en-US" altLang="zh-TW"/>
          </a:p>
        </p:txBody>
      </p:sp>
    </p:spTree>
    <p:extLst>
      <p:ext uri="{BB962C8B-B14F-4D97-AF65-F5344CB8AC3E}">
        <p14:creationId xmlns:p14="http://schemas.microsoft.com/office/powerpoint/2010/main" val="336466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ea typeface="新細明體" charset="-120"/>
              </a:defRPr>
            </a:lvl1pPr>
          </a:lstStyle>
          <a:p>
            <a:pPr>
              <a:defRPr/>
            </a:pPr>
            <a:r>
              <a:rPr lang="en-US" altLang="zh-TW" smtClean="0"/>
              <a:t>Chapter 26</a:t>
            </a:r>
            <a:endParaRPr lang="en-US" altLang="zh-TW"/>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ea typeface="新細明體"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ea typeface="新細明體" panose="02020500000000000000" pitchFamily="18" charset="-120"/>
              </a:defRPr>
            </a:lvl1pPr>
          </a:lstStyle>
          <a:p>
            <a:fld id="{88137E7B-907D-41A2-880D-417FAFAB8C46}"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__6.doc"/><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__7.doc"/><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__8.doc"/><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25.emf"/><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2.emf"/><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oleObject" Target="../embeddings/Microsoft_Word_97_-_2003___9.doc"/><Relationship Id="rId7" Type="http://schemas.openxmlformats.org/officeDocument/2006/relationships/image" Target="../media/image37.emf"/><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customXml" Target="../ink/ink7.xml"/><Relationship Id="rId4" Type="http://schemas.openxmlformats.org/officeDocument/2006/relationships/image" Target="../media/image13.emf"/><Relationship Id="rId9" Type="http://schemas.openxmlformats.org/officeDocument/2006/relationships/image" Target="../media/image38.emf"/></Relationships>
</file>

<file path=ppt/slides/_rels/slide15.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customXml" Target="../ink/ink14.xml"/><Relationship Id="rId18" Type="http://schemas.openxmlformats.org/officeDocument/2006/relationships/image" Target="../media/image47.emf"/><Relationship Id="rId26" Type="http://schemas.openxmlformats.org/officeDocument/2006/relationships/image" Target="../media/image51.emf"/><Relationship Id="rId3" Type="http://schemas.openxmlformats.org/officeDocument/2006/relationships/customXml" Target="../ink/ink9.xml"/><Relationship Id="rId21" Type="http://schemas.openxmlformats.org/officeDocument/2006/relationships/customXml" Target="../ink/ink18.xml"/><Relationship Id="rId7" Type="http://schemas.openxmlformats.org/officeDocument/2006/relationships/customXml" Target="../ink/ink11.xml"/><Relationship Id="rId12" Type="http://schemas.openxmlformats.org/officeDocument/2006/relationships/image" Target="../media/image44.emf"/><Relationship Id="rId17" Type="http://schemas.openxmlformats.org/officeDocument/2006/relationships/customXml" Target="../ink/ink16.xml"/><Relationship Id="rId25" Type="http://schemas.openxmlformats.org/officeDocument/2006/relationships/customXml" Target="../ink/ink20.xml"/><Relationship Id="rId2" Type="http://schemas.openxmlformats.org/officeDocument/2006/relationships/image" Target="../media/image14.png"/><Relationship Id="rId16" Type="http://schemas.openxmlformats.org/officeDocument/2006/relationships/image" Target="../media/image46.emf"/><Relationship Id="rId20" Type="http://schemas.openxmlformats.org/officeDocument/2006/relationships/image" Target="../media/image48.emf"/><Relationship Id="rId29" Type="http://schemas.openxmlformats.org/officeDocument/2006/relationships/customXml" Target="../ink/ink22.xml"/><Relationship Id="rId1" Type="http://schemas.openxmlformats.org/officeDocument/2006/relationships/slideLayout" Target="../slideLayouts/slideLayout6.xml"/><Relationship Id="rId6" Type="http://schemas.openxmlformats.org/officeDocument/2006/relationships/image" Target="../media/image41.emf"/><Relationship Id="rId11" Type="http://schemas.openxmlformats.org/officeDocument/2006/relationships/customXml" Target="../ink/ink13.xml"/><Relationship Id="rId24" Type="http://schemas.openxmlformats.org/officeDocument/2006/relationships/image" Target="../media/image50.emf"/><Relationship Id="rId5" Type="http://schemas.openxmlformats.org/officeDocument/2006/relationships/customXml" Target="../ink/ink10.xml"/><Relationship Id="rId15" Type="http://schemas.openxmlformats.org/officeDocument/2006/relationships/customXml" Target="../ink/ink15.xml"/><Relationship Id="rId23" Type="http://schemas.openxmlformats.org/officeDocument/2006/relationships/customXml" Target="../ink/ink19.xml"/><Relationship Id="rId28" Type="http://schemas.openxmlformats.org/officeDocument/2006/relationships/image" Target="../media/image52.emf"/><Relationship Id="rId10" Type="http://schemas.openxmlformats.org/officeDocument/2006/relationships/image" Target="../media/image43.emf"/><Relationship Id="rId19" Type="http://schemas.openxmlformats.org/officeDocument/2006/relationships/customXml" Target="../ink/ink17.xml"/><Relationship Id="rId4" Type="http://schemas.openxmlformats.org/officeDocument/2006/relationships/image" Target="../media/image40.emf"/><Relationship Id="rId9" Type="http://schemas.openxmlformats.org/officeDocument/2006/relationships/customXml" Target="../ink/ink12.xml"/><Relationship Id="rId14" Type="http://schemas.openxmlformats.org/officeDocument/2006/relationships/image" Target="../media/image45.emf"/><Relationship Id="rId22" Type="http://schemas.openxmlformats.org/officeDocument/2006/relationships/image" Target="../media/image49.emf"/><Relationship Id="rId27" Type="http://schemas.openxmlformats.org/officeDocument/2006/relationships/customXml" Target="../ink/ink21.xml"/><Relationship Id="rId30" Type="http://schemas.openxmlformats.org/officeDocument/2006/relationships/image" Target="../media/image53.emf"/></Relationships>
</file>

<file path=ppt/slides/_rels/slide16.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customXml" Target="../ink/ink28.xml"/><Relationship Id="rId18" Type="http://schemas.openxmlformats.org/officeDocument/2006/relationships/image" Target="../media/image62.emf"/><Relationship Id="rId3" Type="http://schemas.openxmlformats.org/officeDocument/2006/relationships/customXml" Target="../ink/ink23.xml"/><Relationship Id="rId7" Type="http://schemas.openxmlformats.org/officeDocument/2006/relationships/customXml" Target="../ink/ink25.xml"/><Relationship Id="rId12" Type="http://schemas.openxmlformats.org/officeDocument/2006/relationships/image" Target="../media/image59.emf"/><Relationship Id="rId17" Type="http://schemas.openxmlformats.org/officeDocument/2006/relationships/customXml" Target="../ink/ink30.xml"/><Relationship Id="rId2" Type="http://schemas.openxmlformats.org/officeDocument/2006/relationships/image" Target="../media/image15.png"/><Relationship Id="rId16" Type="http://schemas.openxmlformats.org/officeDocument/2006/relationships/image" Target="../media/image61.emf"/><Relationship Id="rId1" Type="http://schemas.openxmlformats.org/officeDocument/2006/relationships/slideLayout" Target="../slideLayouts/slideLayout2.xml"/><Relationship Id="rId6" Type="http://schemas.openxmlformats.org/officeDocument/2006/relationships/image" Target="../media/image56.emf"/><Relationship Id="rId11" Type="http://schemas.openxmlformats.org/officeDocument/2006/relationships/customXml" Target="../ink/ink27.xml"/><Relationship Id="rId5" Type="http://schemas.openxmlformats.org/officeDocument/2006/relationships/customXml" Target="../ink/ink24.xml"/><Relationship Id="rId15" Type="http://schemas.openxmlformats.org/officeDocument/2006/relationships/customXml" Target="../ink/ink29.xml"/><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customXml" Target="../ink/ink26.xml"/><Relationship Id="rId14" Type="http://schemas.openxmlformats.org/officeDocument/2006/relationships/image" Target="../media/image60.e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Word_97_-_2003___10.doc"/><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customXml" Target="../ink/ink32.xml"/><Relationship Id="rId4" Type="http://schemas.openxmlformats.org/officeDocument/2006/relationships/image" Target="../media/image170.emf"/></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Word_97_-_2003___1.doc"/></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Word_97_-_2003___11.doc"/><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1.emf"/></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__2.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33.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34.emf"/><Relationship Id="rId4" Type="http://schemas.openxmlformats.org/officeDocument/2006/relationships/oleObject" Target="../embeddings/Microsoft_Word_97_-_2003___12.doc"/></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Word_97_-_2003___13.doc"/><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35.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6.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39.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40.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54.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63.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6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21.vml"/><Relationship Id="rId4" Type="http://schemas.openxmlformats.org/officeDocument/2006/relationships/image" Target="../media/image6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Word_97_-_2003___4.doc"/><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791072"/>
          </a:xfrm>
        </p:spPr>
        <p:txBody>
          <a:bodyPr/>
          <a:lstStyle/>
          <a:p>
            <a:pPr eaLnBrk="1" hangingPunct="1"/>
            <a:r>
              <a:rPr lang="zh-TW" altLang="en-US" dirty="0" smtClean="0">
                <a:ea typeface="新細明體" panose="02020500000000000000" pitchFamily="18" charset="-120"/>
              </a:rPr>
              <a:t>最大流演算法</a:t>
            </a:r>
            <a:r>
              <a:rPr lang="en-US" altLang="zh-TW" i="1" dirty="0" smtClean="0">
                <a:ea typeface="新細明體" panose="02020500000000000000" pitchFamily="18" charset="-120"/>
              </a:rPr>
              <a:t/>
            </a:r>
            <a:br>
              <a:rPr lang="en-US" altLang="zh-TW" i="1" dirty="0" smtClean="0">
                <a:ea typeface="新細明體" panose="02020500000000000000" pitchFamily="18" charset="-120"/>
              </a:rPr>
            </a:br>
            <a:r>
              <a:rPr lang="en-US" altLang="zh-TW" i="1" dirty="0" smtClean="0">
                <a:ea typeface="新細明體" panose="02020500000000000000" pitchFamily="18" charset="-120"/>
              </a:rPr>
              <a:t>Maximum Flow Algorithms</a:t>
            </a:r>
            <a:br>
              <a:rPr lang="en-US" altLang="zh-TW" i="1" dirty="0" smtClean="0">
                <a:ea typeface="新細明體" panose="02020500000000000000" pitchFamily="18" charset="-120"/>
              </a:rPr>
            </a:br>
            <a:r>
              <a:rPr lang="en-US" altLang="zh-TW" i="1" dirty="0" smtClean="0">
                <a:ea typeface="新細明體" panose="02020500000000000000" pitchFamily="18" charset="-120"/>
              </a:rPr>
              <a:t>(Max-Flow Algorithms)</a:t>
            </a:r>
            <a:br>
              <a:rPr lang="en-US" altLang="zh-TW" i="1" dirty="0" smtClean="0">
                <a:ea typeface="新細明體" panose="02020500000000000000" pitchFamily="18" charset="-120"/>
              </a:rPr>
            </a:br>
            <a:r>
              <a:rPr lang="en-US" altLang="zh-TW" sz="3200" i="1" dirty="0" smtClean="0">
                <a:ea typeface="新細明體" panose="02020500000000000000" pitchFamily="18" charset="-120"/>
              </a:rPr>
              <a:t/>
            </a:r>
            <a:br>
              <a:rPr lang="en-US" altLang="zh-TW" sz="3200" i="1" dirty="0" smtClean="0">
                <a:ea typeface="新細明體" panose="02020500000000000000" pitchFamily="18" charset="-120"/>
              </a:rPr>
            </a:br>
            <a:r>
              <a:rPr lang="zh-TW" altLang="en-US" sz="3200" dirty="0" smtClean="0">
                <a:ea typeface="新細明體" panose="02020500000000000000" pitchFamily="18" charset="-120"/>
              </a:rPr>
              <a:t>參考</a:t>
            </a:r>
            <a:r>
              <a:rPr lang="en-US" altLang="zh-TW" sz="2800" dirty="0" smtClean="0">
                <a:ea typeface="新細明體" panose="02020500000000000000" pitchFamily="18" charset="-120"/>
              </a:rPr>
              <a:t>:</a:t>
            </a:r>
            <a:r>
              <a:rPr lang="en-US" altLang="zh-TW" sz="3200" dirty="0" smtClean="0">
                <a:ea typeface="新細明體" panose="02020500000000000000" pitchFamily="18" charset="-120"/>
              </a:rPr>
              <a:t> </a:t>
            </a:r>
            <a:r>
              <a:rPr lang="en-US" altLang="zh-TW" sz="2800" i="1" dirty="0" smtClean="0">
                <a:ea typeface="新細明體" panose="02020500000000000000" pitchFamily="18" charset="-120"/>
              </a:rPr>
              <a:t>Introduction to Algorithms 2</a:t>
            </a:r>
            <a:r>
              <a:rPr lang="en-US" altLang="zh-TW" sz="2800" i="1" baseline="30000" dirty="0" smtClean="0">
                <a:ea typeface="新細明體" panose="02020500000000000000" pitchFamily="18" charset="-120"/>
              </a:rPr>
              <a:t>nd</a:t>
            </a:r>
            <a:r>
              <a:rPr lang="en-US" altLang="zh-TW" sz="2800" i="1" dirty="0" smtClean="0">
                <a:ea typeface="新細明體" panose="02020500000000000000" pitchFamily="18" charset="-120"/>
              </a:rPr>
              <a:t> Ed.</a:t>
            </a:r>
            <a:br>
              <a:rPr lang="en-US" altLang="zh-TW" sz="2800" i="1" dirty="0" smtClean="0">
                <a:ea typeface="新細明體" panose="02020500000000000000" pitchFamily="18" charset="-120"/>
              </a:rPr>
            </a:br>
            <a:r>
              <a:rPr lang="en-US" altLang="zh-TW" sz="2800" i="1" dirty="0" smtClean="0">
                <a:ea typeface="新細明體" panose="02020500000000000000" pitchFamily="18" charset="-120"/>
              </a:rPr>
              <a:t>by Thomas </a:t>
            </a:r>
            <a:r>
              <a:rPr lang="en-US" altLang="zh-TW" sz="2800" i="1" dirty="0" err="1" smtClean="0">
                <a:ea typeface="新細明體" panose="02020500000000000000" pitchFamily="18" charset="-120"/>
              </a:rPr>
              <a:t>Cormen</a:t>
            </a:r>
            <a:r>
              <a:rPr lang="en-US" altLang="zh-TW" sz="2800" i="1" dirty="0" smtClean="0">
                <a:ea typeface="新細明體" panose="02020500000000000000" pitchFamily="18" charset="-120"/>
              </a:rPr>
              <a:t> et al.</a:t>
            </a:r>
            <a:r>
              <a:rPr lang="en-US" altLang="zh-TW" sz="3600" i="1" dirty="0" smtClean="0">
                <a:ea typeface="新細明體" panose="02020500000000000000" pitchFamily="18" charset="-120"/>
              </a:rPr>
              <a:t/>
            </a:r>
            <a:br>
              <a:rPr lang="en-US" altLang="zh-TW" sz="3600" i="1" dirty="0" smtClean="0">
                <a:ea typeface="新細明體" panose="02020500000000000000" pitchFamily="18" charset="-120"/>
              </a:rPr>
            </a:br>
            <a:r>
              <a:rPr lang="en-US" altLang="zh-TW" sz="3600" i="1" dirty="0" smtClean="0">
                <a:ea typeface="新細明體" panose="02020500000000000000" pitchFamily="18" charset="-120"/>
              </a:rPr>
              <a:t/>
            </a:r>
            <a:br>
              <a:rPr lang="en-US" altLang="zh-TW" sz="3600" i="1" dirty="0" smtClean="0">
                <a:ea typeface="新細明體" panose="02020500000000000000" pitchFamily="18" charset="-120"/>
              </a:rPr>
            </a:br>
            <a:r>
              <a:rPr lang="en-US" altLang="zh-TW" i="1" dirty="0" smtClean="0">
                <a:ea typeface="新細明體" panose="02020500000000000000" pitchFamily="18" charset="-120"/>
              </a:rPr>
              <a:t/>
            </a:r>
            <a:br>
              <a:rPr lang="en-US" altLang="zh-TW" i="1" dirty="0" smtClean="0">
                <a:ea typeface="新細明體" panose="02020500000000000000" pitchFamily="18" charset="-120"/>
              </a:rPr>
            </a:br>
            <a:endParaRPr lang="en-US" altLang="zh-TW" i="1" dirty="0" smtClean="0">
              <a:ea typeface="新細明體" panose="02020500000000000000" pitchFamily="18" charset="-120"/>
            </a:endParaRPr>
          </a:p>
        </p:txBody>
      </p:sp>
      <p:sp>
        <p:nvSpPr>
          <p:cNvPr id="2051" name="Rectangle 3"/>
          <p:cNvSpPr>
            <a:spLocks noGrp="1" noChangeArrowheads="1"/>
          </p:cNvSpPr>
          <p:nvPr>
            <p:ph type="subTitle" idx="1"/>
          </p:nvPr>
        </p:nvSpPr>
        <p:spPr>
          <a:xfrm>
            <a:off x="1403350" y="4292600"/>
            <a:ext cx="6400800" cy="762000"/>
          </a:xfrm>
        </p:spPr>
        <p:txBody>
          <a:bodyPr/>
          <a:lstStyle/>
          <a:p>
            <a:pPr eaLnBrk="1" hangingPunct="1"/>
            <a:r>
              <a:rPr lang="en-US" altLang="zh-TW" sz="2000" smtClean="0">
                <a:latin typeface="Tahoma" panose="020B0604030504040204" pitchFamily="34" charset="0"/>
                <a:ea typeface="新細明體" panose="02020500000000000000" pitchFamily="18" charset="-120"/>
              </a:rPr>
              <a:t>Jehn-Ruey Jiang</a:t>
            </a:r>
          </a:p>
          <a:p>
            <a:pPr eaLnBrk="1" hangingPunct="1"/>
            <a:r>
              <a:rPr lang="zh-TW" altLang="en-US" sz="2000" smtClean="0">
                <a:latin typeface="Tahoma" panose="020B0604030504040204" pitchFamily="34" charset="0"/>
                <a:ea typeface="新細明體" panose="02020500000000000000" pitchFamily="18" charset="-120"/>
              </a:rPr>
              <a:t>江振瑞</a:t>
            </a:r>
            <a:endParaRPr lang="en-US" altLang="zh-TW" sz="2000" smtClean="0">
              <a:latin typeface="Tahoma" panose="020B0604030504040204" pitchFamily="34" charset="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投影片編號版面配置區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B5C13320-DE77-4BC3-A98C-D2A0E254DBB5}" type="slidenum">
              <a:rPr lang="en-US" altLang="zh-TW" sz="1400"/>
              <a:pPr>
                <a:spcBef>
                  <a:spcPct val="0"/>
                </a:spcBef>
                <a:buFontTx/>
                <a:buNone/>
              </a:pPr>
              <a:t>10</a:t>
            </a:fld>
            <a:endParaRPr lang="en-US" altLang="zh-TW" sz="1400"/>
          </a:p>
        </p:txBody>
      </p:sp>
      <p:sp>
        <p:nvSpPr>
          <p:cNvPr id="11268" name="Rectangle 2"/>
          <p:cNvSpPr>
            <a:spLocks noGrp="1" noChangeArrowheads="1"/>
          </p:cNvSpPr>
          <p:nvPr>
            <p:ph type="title"/>
          </p:nvPr>
        </p:nvSpPr>
        <p:spPr/>
        <p:txBody>
          <a:bodyPr/>
          <a:lstStyle/>
          <a:p>
            <a:endParaRPr lang="zh-TW" altLang="en-US" smtClean="0">
              <a:ea typeface="新細明體" panose="02020500000000000000" pitchFamily="18" charset="-120"/>
            </a:endParaRPr>
          </a:p>
        </p:txBody>
      </p:sp>
      <p:graphicFrame>
        <p:nvGraphicFramePr>
          <p:cNvPr id="11269" name="Object 3"/>
          <p:cNvGraphicFramePr>
            <a:graphicFrameLocks noChangeAspect="1"/>
          </p:cNvGraphicFramePr>
          <p:nvPr>
            <p:extLst>
              <p:ext uri="{D42A27DB-BD31-4B8C-83A1-F6EECF244321}">
                <p14:modId xmlns:p14="http://schemas.microsoft.com/office/powerpoint/2010/main" val="2669914720"/>
              </p:ext>
            </p:extLst>
          </p:nvPr>
        </p:nvGraphicFramePr>
        <p:xfrm>
          <a:off x="850900" y="2005013"/>
          <a:ext cx="7459663" cy="5470525"/>
        </p:xfrm>
        <a:graphic>
          <a:graphicData uri="http://schemas.openxmlformats.org/presentationml/2006/ole">
            <mc:AlternateContent xmlns:mc="http://schemas.openxmlformats.org/markup-compatibility/2006">
              <mc:Choice xmlns:v="urn:schemas-microsoft-com:vml" Requires="v">
                <p:oleObj spid="_x0000_s11281" name="Document" r:id="rId3" imgW="4350733" imgH="3393113" progId="Word.Document.8">
                  <p:embed/>
                </p:oleObj>
              </mc:Choice>
              <mc:Fallback>
                <p:oleObj name="Document" r:id="rId3" imgW="4350733" imgH="3393113" progId="Word.Document.8">
                  <p:embed/>
                  <p:pic>
                    <p:nvPicPr>
                      <p:cNvPr id="0" name="Object 3"/>
                      <p:cNvPicPr>
                        <a:picLocks noChangeAspect="1" noChangeArrowheads="1"/>
                      </p:cNvPicPr>
                      <p:nvPr/>
                    </p:nvPicPr>
                    <p:blipFill>
                      <a:blip r:embed="rId4"/>
                      <a:srcRect/>
                      <a:stretch>
                        <a:fillRect/>
                      </a:stretch>
                    </p:blipFill>
                    <p:spPr bwMode="auto">
                      <a:xfrm>
                        <a:off x="850900" y="2005013"/>
                        <a:ext cx="7459663" cy="5470525"/>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投影片編號版面配置區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58E5465F-69BA-4BB0-996B-27CBFC5B42D1}" type="slidenum">
              <a:rPr lang="en-US" altLang="zh-TW" sz="1400"/>
              <a:pPr>
                <a:spcBef>
                  <a:spcPct val="0"/>
                </a:spcBef>
                <a:buFontTx/>
                <a:buNone/>
              </a:pPr>
              <a:t>11</a:t>
            </a:fld>
            <a:endParaRPr lang="en-US" altLang="zh-TW" sz="1400"/>
          </a:p>
        </p:txBody>
      </p:sp>
      <p:sp>
        <p:nvSpPr>
          <p:cNvPr id="12292" name="Rectangle 2"/>
          <p:cNvSpPr>
            <a:spLocks noGrp="1" noChangeArrowheads="1"/>
          </p:cNvSpPr>
          <p:nvPr>
            <p:ph type="title"/>
          </p:nvPr>
        </p:nvSpPr>
        <p:spPr/>
        <p:txBody>
          <a:bodyPr/>
          <a:lstStyle/>
          <a:p>
            <a:r>
              <a:rPr lang="zh-TW" altLang="en-US" b="1" dirty="0" smtClean="0">
                <a:ea typeface="新細明體" panose="02020500000000000000" pitchFamily="18" charset="-120"/>
              </a:rPr>
              <a:t>餘網或剩餘網路</a:t>
            </a:r>
            <a:r>
              <a:rPr lang="en-US" altLang="zh-TW" b="1" dirty="0" smtClean="0">
                <a:ea typeface="新細明體" panose="02020500000000000000" pitchFamily="18" charset="-120"/>
              </a:rPr>
              <a:t/>
            </a:r>
            <a:br>
              <a:rPr lang="en-US" altLang="zh-TW" b="1" dirty="0" smtClean="0">
                <a:ea typeface="新細明體" panose="02020500000000000000" pitchFamily="18" charset="-120"/>
              </a:rPr>
            </a:br>
            <a:r>
              <a:rPr lang="en-US" altLang="zh-TW" b="1" dirty="0" smtClean="0">
                <a:ea typeface="新細明體" panose="02020500000000000000" pitchFamily="18" charset="-120"/>
              </a:rPr>
              <a:t>(Residual Network)</a:t>
            </a:r>
            <a:endParaRPr lang="zh-TW" altLang="en-US" b="1" dirty="0" smtClean="0">
              <a:ea typeface="新細明體" panose="02020500000000000000" pitchFamily="18" charset="-120"/>
            </a:endParaRPr>
          </a:p>
        </p:txBody>
      </p:sp>
      <p:graphicFrame>
        <p:nvGraphicFramePr>
          <p:cNvPr id="12293" name="Object 3"/>
          <p:cNvGraphicFramePr>
            <a:graphicFrameLocks noChangeAspect="1"/>
          </p:cNvGraphicFramePr>
          <p:nvPr>
            <p:extLst>
              <p:ext uri="{D42A27DB-BD31-4B8C-83A1-F6EECF244321}">
                <p14:modId xmlns:p14="http://schemas.microsoft.com/office/powerpoint/2010/main" val="1313772296"/>
              </p:ext>
            </p:extLst>
          </p:nvPr>
        </p:nvGraphicFramePr>
        <p:xfrm>
          <a:off x="684213" y="1628775"/>
          <a:ext cx="7999412" cy="6056313"/>
        </p:xfrm>
        <a:graphic>
          <a:graphicData uri="http://schemas.openxmlformats.org/presentationml/2006/ole">
            <mc:AlternateContent xmlns:mc="http://schemas.openxmlformats.org/markup-compatibility/2006">
              <mc:Choice xmlns:v="urn:schemas-microsoft-com:vml" Requires="v">
                <p:oleObj spid="_x0000_s12306" name="Document" r:id="rId3" imgW="6831098" imgH="4761094" progId="Word.Document.8">
                  <p:embed/>
                </p:oleObj>
              </mc:Choice>
              <mc:Fallback>
                <p:oleObj name="Document" r:id="rId3" imgW="6831098" imgH="4761094" progId="Word.Document.8">
                  <p:embed/>
                  <p:pic>
                    <p:nvPicPr>
                      <p:cNvPr id="0" name="Object 3"/>
                      <p:cNvPicPr>
                        <a:picLocks noChangeAspect="1" noChangeArrowheads="1"/>
                      </p:cNvPicPr>
                      <p:nvPr/>
                    </p:nvPicPr>
                    <p:blipFill>
                      <a:blip r:embed="rId4"/>
                      <a:srcRect/>
                      <a:stretch>
                        <a:fillRect/>
                      </a:stretch>
                    </p:blipFill>
                    <p:spPr bwMode="auto">
                      <a:xfrm>
                        <a:off x="684213" y="1628775"/>
                        <a:ext cx="7999412" cy="605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投影片編號版面配置區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656717BE-5B05-41BD-A137-58C8449DF1E7}" type="slidenum">
              <a:rPr lang="en-US" altLang="zh-TW" sz="1400"/>
              <a:pPr>
                <a:spcBef>
                  <a:spcPct val="0"/>
                </a:spcBef>
                <a:buFontTx/>
                <a:buNone/>
              </a:pPr>
              <a:t>12</a:t>
            </a:fld>
            <a:endParaRPr lang="en-US" altLang="zh-TW" sz="1400"/>
          </a:p>
        </p:txBody>
      </p:sp>
      <p:sp>
        <p:nvSpPr>
          <p:cNvPr id="13316" name="Rectangle 2"/>
          <p:cNvSpPr>
            <a:spLocks noGrp="1" noChangeArrowheads="1"/>
          </p:cNvSpPr>
          <p:nvPr>
            <p:ph type="title"/>
          </p:nvPr>
        </p:nvSpPr>
        <p:spPr/>
        <p:txBody>
          <a:bodyPr/>
          <a:lstStyle/>
          <a:p>
            <a:r>
              <a:rPr lang="zh-TW" altLang="en-US" dirty="0" smtClean="0">
                <a:ea typeface="新細明體" panose="02020500000000000000" pitchFamily="18" charset="-120"/>
              </a:rPr>
              <a:t>擴增路徑</a:t>
            </a:r>
            <a:r>
              <a:rPr lang="en-US" altLang="zh-TW" dirty="0" smtClean="0">
                <a:ea typeface="新細明體" panose="02020500000000000000" pitchFamily="18" charset="-120"/>
              </a:rPr>
              <a:t>(Augmenting path)</a:t>
            </a:r>
            <a:endParaRPr lang="zh-TW" altLang="en-US" b="1" dirty="0" smtClean="0">
              <a:ea typeface="新細明體" panose="02020500000000000000" pitchFamily="18" charset="-120"/>
            </a:endParaRPr>
          </a:p>
        </p:txBody>
      </p:sp>
      <p:graphicFrame>
        <p:nvGraphicFramePr>
          <p:cNvPr id="13317" name="Object 3"/>
          <p:cNvGraphicFramePr>
            <a:graphicFrameLocks noChangeAspect="1"/>
          </p:cNvGraphicFramePr>
          <p:nvPr>
            <p:extLst>
              <p:ext uri="{D42A27DB-BD31-4B8C-83A1-F6EECF244321}">
                <p14:modId xmlns:p14="http://schemas.microsoft.com/office/powerpoint/2010/main" val="1736492380"/>
              </p:ext>
            </p:extLst>
          </p:nvPr>
        </p:nvGraphicFramePr>
        <p:xfrm>
          <a:off x="546100" y="1555750"/>
          <a:ext cx="7912100" cy="5373688"/>
        </p:xfrm>
        <a:graphic>
          <a:graphicData uri="http://schemas.openxmlformats.org/presentationml/2006/ole">
            <mc:AlternateContent xmlns:mc="http://schemas.openxmlformats.org/markup-compatibility/2006">
              <mc:Choice xmlns:v="urn:schemas-microsoft-com:vml" Requires="v">
                <p:oleObj spid="_x0000_s13330" name="Document" r:id="rId3" imgW="6024466" imgH="4352444" progId="Word.Document.8">
                  <p:embed/>
                </p:oleObj>
              </mc:Choice>
              <mc:Fallback>
                <p:oleObj name="Document" r:id="rId3" imgW="6024466" imgH="4352444" progId="Word.Document.8">
                  <p:embed/>
                  <p:pic>
                    <p:nvPicPr>
                      <p:cNvPr id="0" name="Object 3"/>
                      <p:cNvPicPr>
                        <a:picLocks noChangeAspect="1" noChangeArrowheads="1"/>
                      </p:cNvPicPr>
                      <p:nvPr/>
                    </p:nvPicPr>
                    <p:blipFill>
                      <a:blip r:embed="rId4"/>
                      <a:srcRect/>
                      <a:stretch>
                        <a:fillRect/>
                      </a:stretch>
                    </p:blipFill>
                    <p:spPr bwMode="auto">
                      <a:xfrm>
                        <a:off x="546100" y="1555750"/>
                        <a:ext cx="7912100" cy="5373688"/>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0" y="0"/>
            <a:ext cx="91440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zh-TW" sz="900" b="1">
                <a:latin typeface="Arial" panose="020B0604020202020204" pitchFamily="34" charset="0"/>
                <a:ea typeface="新細明體" panose="02020500000000000000" pitchFamily="18" charset="-120"/>
              </a:rPr>
              <a:t>Copyright © The McGraw-Hill Companies, Inc. Permission required for reproduction or display.</a:t>
            </a:r>
          </a:p>
          <a:p>
            <a:pPr eaLnBrk="1" hangingPunct="1">
              <a:spcBef>
                <a:spcPct val="50000"/>
              </a:spcBef>
              <a:buFontTx/>
              <a:buNone/>
            </a:pPr>
            <a:endParaRPr lang="zh-TW" altLang="en-US" sz="1500">
              <a:ea typeface="新細明體" panose="02020500000000000000" pitchFamily="18" charset="-120"/>
            </a:endParaRPr>
          </a:p>
        </p:txBody>
      </p:sp>
      <p:pic>
        <p:nvPicPr>
          <p:cNvPr id="15363" name="Picture 8" descr="D:\McGraw-Hill Projects\Cormen\images\fig2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46100"/>
            <a:ext cx="8686800" cy="576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筆跡 1"/>
              <p14:cNvContentPartPr/>
              <p14:nvPr/>
            </p14:nvContentPartPr>
            <p14:xfrm>
              <a:off x="143640" y="181080"/>
              <a:ext cx="3554640" cy="2093760"/>
            </p14:xfrm>
          </p:contentPart>
        </mc:Choice>
        <mc:Fallback xmlns="">
          <p:pic>
            <p:nvPicPr>
              <p:cNvPr id="2" name="筆跡 1"/>
              <p:cNvPicPr/>
              <p:nvPr/>
            </p:nvPicPr>
            <p:blipFill>
              <a:blip r:embed="rId4"/>
              <a:stretch>
                <a:fillRect/>
              </a:stretch>
            </p:blipFill>
            <p:spPr>
              <a:xfrm>
                <a:off x="129600" y="168840"/>
                <a:ext cx="3582360" cy="211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筆跡 2"/>
              <p14:cNvContentPartPr/>
              <p14:nvPr/>
            </p14:nvContentPartPr>
            <p14:xfrm>
              <a:off x="942840" y="254520"/>
              <a:ext cx="2763000" cy="2055960"/>
            </p14:xfrm>
          </p:contentPart>
        </mc:Choice>
        <mc:Fallback xmlns="">
          <p:pic>
            <p:nvPicPr>
              <p:cNvPr id="3" name="筆跡 2"/>
              <p:cNvPicPr/>
              <p:nvPr/>
            </p:nvPicPr>
            <p:blipFill>
              <a:blip r:embed="rId6"/>
              <a:stretch>
                <a:fillRect/>
              </a:stretch>
            </p:blipFill>
            <p:spPr>
              <a:xfrm>
                <a:off x="934200" y="241920"/>
                <a:ext cx="2785320" cy="2072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筆跡 3"/>
              <p14:cNvContentPartPr/>
              <p14:nvPr/>
            </p14:nvContentPartPr>
            <p14:xfrm>
              <a:off x="4992120" y="209520"/>
              <a:ext cx="2539440" cy="249480"/>
            </p14:xfrm>
          </p:contentPart>
        </mc:Choice>
        <mc:Fallback xmlns="">
          <p:pic>
            <p:nvPicPr>
              <p:cNvPr id="4" name="筆跡 3"/>
              <p:cNvPicPr/>
              <p:nvPr/>
            </p:nvPicPr>
            <p:blipFill>
              <a:blip r:embed="rId8"/>
              <a:stretch>
                <a:fillRect/>
              </a:stretch>
            </p:blipFill>
            <p:spPr>
              <a:xfrm>
                <a:off x="4982760" y="203040"/>
                <a:ext cx="25552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筆跡 4"/>
              <p14:cNvContentPartPr/>
              <p14:nvPr/>
            </p14:nvContentPartPr>
            <p14:xfrm>
              <a:off x="5373000" y="754920"/>
              <a:ext cx="3646080" cy="1984320"/>
            </p14:xfrm>
          </p:contentPart>
        </mc:Choice>
        <mc:Fallback xmlns="">
          <p:pic>
            <p:nvPicPr>
              <p:cNvPr id="5" name="筆跡 4"/>
              <p:cNvPicPr/>
              <p:nvPr/>
            </p:nvPicPr>
            <p:blipFill>
              <a:blip r:embed="rId10"/>
              <a:stretch>
                <a:fillRect/>
              </a:stretch>
            </p:blipFill>
            <p:spPr>
              <a:xfrm>
                <a:off x="5363640" y="743760"/>
                <a:ext cx="3661200" cy="2009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筆跡 5"/>
              <p14:cNvContentPartPr/>
              <p14:nvPr/>
            </p14:nvContentPartPr>
            <p14:xfrm>
              <a:off x="694440" y="1544040"/>
              <a:ext cx="3297600" cy="3081240"/>
            </p14:xfrm>
          </p:contentPart>
        </mc:Choice>
        <mc:Fallback xmlns="">
          <p:pic>
            <p:nvPicPr>
              <p:cNvPr id="6" name="筆跡 5"/>
              <p:cNvPicPr/>
              <p:nvPr/>
            </p:nvPicPr>
            <p:blipFill>
              <a:blip r:embed="rId12"/>
              <a:stretch>
                <a:fillRect/>
              </a:stretch>
            </p:blipFill>
            <p:spPr>
              <a:xfrm>
                <a:off x="680040" y="1534320"/>
                <a:ext cx="3315600" cy="3097080"/>
              </a:xfrm>
              <a:prstGeom prst="rect">
                <a:avLst/>
              </a:prstGeom>
            </p:spPr>
          </p:pic>
        </mc:Fallback>
      </mc:AlternateContent>
      <p:sp>
        <p:nvSpPr>
          <p:cNvPr id="7" name="投影片編號版面配置區 6"/>
          <p:cNvSpPr>
            <a:spLocks noGrp="1"/>
          </p:cNvSpPr>
          <p:nvPr>
            <p:ph type="sldNum" sz="quarter" idx="12"/>
          </p:nvPr>
        </p:nvSpPr>
        <p:spPr/>
        <p:txBody>
          <a:bodyPr/>
          <a:lstStyle/>
          <a:p>
            <a:pPr>
              <a:defRPr/>
            </a:pPr>
            <a:fld id="{E2FB6DFE-EF0C-4070-B575-6CB1C36B89DF}" type="slidenum">
              <a:rPr lang="en-US" altLang="zh-TW" smtClean="0"/>
              <a:pPr>
                <a:defRPr/>
              </a:pPr>
              <a:t>13</a:t>
            </a:fld>
            <a:endParaRPr lang="en-US" altLang="zh-TW"/>
          </a:p>
        </p:txBody>
      </p:sp>
    </p:spTree>
    <p:extLst>
      <p:ext uri="{BB962C8B-B14F-4D97-AF65-F5344CB8AC3E}">
        <p14:creationId xmlns:p14="http://schemas.microsoft.com/office/powerpoint/2010/main" val="2073756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投影片編號版面配置區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smtClean="0"/>
              <a:t>P.</a:t>
            </a:r>
            <a:fld id="{1062111C-AA9B-4DAB-913B-A6761043284B}" type="slidenum">
              <a:rPr lang="en-US" altLang="zh-TW" sz="1400" smtClean="0"/>
              <a:pPr>
                <a:spcBef>
                  <a:spcPct val="0"/>
                </a:spcBef>
                <a:buFontTx/>
                <a:buNone/>
              </a:pPr>
              <a:t>14</a:t>
            </a:fld>
            <a:endParaRPr lang="en-US" altLang="zh-TW" sz="1400" smtClean="0"/>
          </a:p>
        </p:txBody>
      </p:sp>
      <p:sp>
        <p:nvSpPr>
          <p:cNvPr id="17412" name="Rectangle 2"/>
          <p:cNvSpPr>
            <a:spLocks noGrp="1" noChangeArrowheads="1"/>
          </p:cNvSpPr>
          <p:nvPr>
            <p:ph type="title"/>
          </p:nvPr>
        </p:nvSpPr>
        <p:spPr>
          <a:xfrm>
            <a:off x="685800" y="26988"/>
            <a:ext cx="7772400" cy="1143000"/>
          </a:xfrm>
        </p:spPr>
        <p:txBody>
          <a:bodyPr/>
          <a:lstStyle/>
          <a:p>
            <a:r>
              <a:rPr lang="zh-TW" altLang="en-US" b="1" dirty="0" smtClean="0">
                <a:ea typeface="新細明體" panose="02020500000000000000" pitchFamily="18" charset="-120"/>
              </a:rPr>
              <a:t>基礎</a:t>
            </a:r>
            <a:r>
              <a:rPr lang="en-US" altLang="zh-TW" b="1" dirty="0" smtClean="0">
                <a:ea typeface="新細明體" panose="02020500000000000000" pitchFamily="18" charset="-120"/>
              </a:rPr>
              <a:t>Ford-Fulkerson </a:t>
            </a:r>
            <a:r>
              <a:rPr lang="zh-TW" altLang="en-US" b="1" dirty="0" smtClean="0">
                <a:ea typeface="新細明體" panose="02020500000000000000" pitchFamily="18" charset="-120"/>
              </a:rPr>
              <a:t>演算法</a:t>
            </a:r>
          </a:p>
        </p:txBody>
      </p:sp>
      <p:graphicFrame>
        <p:nvGraphicFramePr>
          <p:cNvPr id="17413" name="Object 3"/>
          <p:cNvGraphicFramePr>
            <a:graphicFrameLocks noChangeAspect="1"/>
          </p:cNvGraphicFramePr>
          <p:nvPr>
            <p:extLst/>
          </p:nvPr>
        </p:nvGraphicFramePr>
        <p:xfrm>
          <a:off x="939800" y="977900"/>
          <a:ext cx="7797800" cy="5115396"/>
        </p:xfrm>
        <a:graphic>
          <a:graphicData uri="http://schemas.openxmlformats.org/presentationml/2006/ole">
            <mc:AlternateContent xmlns:mc="http://schemas.openxmlformats.org/markup-compatibility/2006">
              <mc:Choice xmlns:v="urn:schemas-microsoft-com:vml" Requires="v">
                <p:oleObj spid="_x0000_s36877" name="Document" r:id="rId3" imgW="6884887" imgH="5029068" progId="Word.Document.8">
                  <p:embed/>
                </p:oleObj>
              </mc:Choice>
              <mc:Fallback>
                <p:oleObj name="Document" r:id="rId3" imgW="6884887" imgH="5029068" progId="Word.Document.8">
                  <p:embed/>
                  <p:pic>
                    <p:nvPicPr>
                      <p:cNvPr id="0" name=""/>
                      <p:cNvPicPr>
                        <a:picLocks noChangeAspect="1" noChangeArrowheads="1"/>
                      </p:cNvPicPr>
                      <p:nvPr/>
                    </p:nvPicPr>
                    <p:blipFill>
                      <a:blip r:embed="rId4"/>
                      <a:srcRect/>
                      <a:stretch>
                        <a:fillRect/>
                      </a:stretch>
                    </p:blipFill>
                    <p:spPr bwMode="auto">
                      <a:xfrm>
                        <a:off x="939800" y="977900"/>
                        <a:ext cx="7797800" cy="5115396"/>
                      </a:xfrm>
                      <a:prstGeom prst="rect">
                        <a:avLst/>
                      </a:prstGeom>
                      <a:noFill/>
                      <a:ln>
                        <a:noFill/>
                      </a:ln>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2" name="筆跡 1"/>
              <p14:cNvContentPartPr/>
              <p14:nvPr/>
            </p14:nvContentPartPr>
            <p14:xfrm>
              <a:off x="3323880" y="2420888"/>
              <a:ext cx="5242320" cy="835200"/>
            </p14:xfrm>
          </p:contentPart>
        </mc:Choice>
        <mc:Fallback xmlns="">
          <p:pic>
            <p:nvPicPr>
              <p:cNvPr id="2" name="筆跡 1"/>
              <p:cNvPicPr/>
              <p:nvPr/>
            </p:nvPicPr>
            <p:blipFill>
              <a:blip r:embed="rId7"/>
              <a:stretch>
                <a:fillRect/>
              </a:stretch>
            </p:blipFill>
            <p:spPr>
              <a:xfrm>
                <a:off x="3313440" y="2406128"/>
                <a:ext cx="526824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筆跡 2"/>
              <p14:cNvContentPartPr/>
              <p14:nvPr/>
            </p14:nvContentPartPr>
            <p14:xfrm>
              <a:off x="768240" y="5320440"/>
              <a:ext cx="5761800" cy="1031400"/>
            </p14:xfrm>
          </p:contentPart>
        </mc:Choice>
        <mc:Fallback xmlns="">
          <p:pic>
            <p:nvPicPr>
              <p:cNvPr id="3" name="筆跡 2"/>
              <p:cNvPicPr/>
              <p:nvPr/>
            </p:nvPicPr>
            <p:blipFill>
              <a:blip r:embed="rId9"/>
              <a:stretch>
                <a:fillRect/>
              </a:stretch>
            </p:blipFill>
            <p:spPr>
              <a:xfrm>
                <a:off x="754200" y="5306040"/>
                <a:ext cx="5786280" cy="1051920"/>
              </a:xfrm>
              <a:prstGeom prst="rect">
                <a:avLst/>
              </a:prstGeom>
            </p:spPr>
          </p:pic>
        </mc:Fallback>
      </mc:AlternateContent>
    </p:spTree>
    <p:extLst>
      <p:ext uri="{BB962C8B-B14F-4D97-AF65-F5344CB8AC3E}">
        <p14:creationId xmlns:p14="http://schemas.microsoft.com/office/powerpoint/2010/main" val="1777856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投影片編號版面配置區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smtClean="0"/>
              <a:t>P.</a:t>
            </a:r>
            <a:fld id="{5E5806F8-2FA9-4A58-A6D4-9F6433C53D8B}" type="slidenum">
              <a:rPr lang="en-US" altLang="zh-TW" sz="1400" smtClean="0"/>
              <a:pPr>
                <a:spcBef>
                  <a:spcPct val="0"/>
                </a:spcBef>
                <a:buFontTx/>
                <a:buNone/>
              </a:pPr>
              <a:t>15</a:t>
            </a:fld>
            <a:endParaRPr lang="en-US" altLang="zh-TW" sz="1400" smtClean="0"/>
          </a:p>
        </p:txBody>
      </p:sp>
      <p:sp>
        <p:nvSpPr>
          <p:cNvPr id="18436" name="Rectangle 5"/>
          <p:cNvSpPr>
            <a:spLocks noGrp="1" noChangeArrowheads="1"/>
          </p:cNvSpPr>
          <p:nvPr>
            <p:ph type="title"/>
          </p:nvPr>
        </p:nvSpPr>
        <p:spPr/>
        <p:txBody>
          <a:bodyPr/>
          <a:lstStyle/>
          <a:p>
            <a:r>
              <a:rPr lang="zh-TW" altLang="en-US" dirty="0" smtClean="0">
                <a:ea typeface="新細明體" panose="02020500000000000000" pitchFamily="18" charset="-120"/>
              </a:rPr>
              <a:t>執行基礎</a:t>
            </a:r>
            <a:r>
              <a:rPr lang="en-US" altLang="zh-TW" dirty="0" smtClean="0">
                <a:ea typeface="新細明體" panose="02020500000000000000" pitchFamily="18" charset="-120"/>
              </a:rPr>
              <a:t>Ford-Fulkerson </a:t>
            </a:r>
            <a:r>
              <a:rPr lang="zh-TW" altLang="en-US" dirty="0" smtClean="0">
                <a:ea typeface="新細明體" panose="02020500000000000000" pitchFamily="18" charset="-120"/>
              </a:rPr>
              <a:t>演算法</a:t>
            </a:r>
            <a:endParaRPr lang="en-US" altLang="zh-TW" dirty="0" smtClean="0">
              <a:ea typeface="新細明體" panose="02020500000000000000" pitchFamily="18" charset="-120"/>
            </a:endParaRPr>
          </a:p>
        </p:txBody>
      </p:sp>
      <p:pic>
        <p:nvPicPr>
          <p:cNvPr id="18437"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371600" y="1989138"/>
            <a:ext cx="7772400" cy="4114800"/>
          </a:xfrm>
        </p:spPr>
      </p:pic>
      <mc:AlternateContent xmlns:mc="http://schemas.openxmlformats.org/markup-compatibility/2006" xmlns:p14="http://schemas.microsoft.com/office/powerpoint/2010/main">
        <mc:Choice Requires="p14">
          <p:contentPart p14:bwMode="auto" r:id="rId3">
            <p14:nvContentPartPr>
              <p14:cNvPr id="2" name="筆跡 1"/>
              <p14:cNvContentPartPr/>
              <p14:nvPr/>
            </p14:nvContentPartPr>
            <p14:xfrm>
              <a:off x="2292840" y="2462040"/>
              <a:ext cx="2443320" cy="1220040"/>
            </p14:xfrm>
          </p:contentPart>
        </mc:Choice>
        <mc:Fallback xmlns="">
          <p:pic>
            <p:nvPicPr>
              <p:cNvPr id="2" name="筆跡 1"/>
              <p:cNvPicPr/>
              <p:nvPr/>
            </p:nvPicPr>
            <p:blipFill>
              <a:blip r:embed="rId4"/>
              <a:stretch>
                <a:fillRect/>
              </a:stretch>
            </p:blipFill>
            <p:spPr>
              <a:xfrm>
                <a:off x="2288160" y="2457720"/>
                <a:ext cx="2462760" cy="1227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筆跡 2"/>
              <p14:cNvContentPartPr/>
              <p14:nvPr/>
            </p14:nvContentPartPr>
            <p14:xfrm>
              <a:off x="4263480" y="3423240"/>
              <a:ext cx="663120" cy="405000"/>
            </p14:xfrm>
          </p:contentPart>
        </mc:Choice>
        <mc:Fallback xmlns="">
          <p:pic>
            <p:nvPicPr>
              <p:cNvPr id="3" name="筆跡 2"/>
              <p:cNvPicPr/>
              <p:nvPr/>
            </p:nvPicPr>
            <p:blipFill>
              <a:blip r:embed="rId6"/>
              <a:stretch>
                <a:fillRect/>
              </a:stretch>
            </p:blipFill>
            <p:spPr>
              <a:xfrm>
                <a:off x="4255560" y="3409200"/>
                <a:ext cx="67536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筆跡 3"/>
              <p14:cNvContentPartPr/>
              <p14:nvPr/>
            </p14:nvContentPartPr>
            <p14:xfrm>
              <a:off x="5910480" y="2504880"/>
              <a:ext cx="2361600" cy="1178640"/>
            </p14:xfrm>
          </p:contentPart>
        </mc:Choice>
        <mc:Fallback xmlns="">
          <p:pic>
            <p:nvPicPr>
              <p:cNvPr id="4" name="筆跡 3"/>
              <p:cNvPicPr/>
              <p:nvPr/>
            </p:nvPicPr>
            <p:blipFill>
              <a:blip r:embed="rId8"/>
              <a:stretch>
                <a:fillRect/>
              </a:stretch>
            </p:blipFill>
            <p:spPr>
              <a:xfrm>
                <a:off x="5898240" y="2493000"/>
                <a:ext cx="2383200" cy="1197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筆跡 4"/>
              <p14:cNvContentPartPr/>
              <p14:nvPr/>
            </p14:nvContentPartPr>
            <p14:xfrm>
              <a:off x="5946120" y="2203200"/>
              <a:ext cx="2087280" cy="1738080"/>
            </p14:xfrm>
          </p:contentPart>
        </mc:Choice>
        <mc:Fallback xmlns="">
          <p:pic>
            <p:nvPicPr>
              <p:cNvPr id="5" name="筆跡 4"/>
              <p:cNvPicPr/>
              <p:nvPr/>
            </p:nvPicPr>
            <p:blipFill>
              <a:blip r:embed="rId10"/>
              <a:stretch>
                <a:fillRect/>
              </a:stretch>
            </p:blipFill>
            <p:spPr>
              <a:xfrm>
                <a:off x="5932080" y="2190600"/>
                <a:ext cx="2115720" cy="1756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筆跡 5"/>
              <p14:cNvContentPartPr/>
              <p14:nvPr/>
            </p14:nvContentPartPr>
            <p14:xfrm>
              <a:off x="5970600" y="1973160"/>
              <a:ext cx="2258640" cy="2112840"/>
            </p14:xfrm>
          </p:contentPart>
        </mc:Choice>
        <mc:Fallback xmlns="">
          <p:pic>
            <p:nvPicPr>
              <p:cNvPr id="6" name="筆跡 5"/>
              <p:cNvPicPr/>
              <p:nvPr/>
            </p:nvPicPr>
            <p:blipFill>
              <a:blip r:embed="rId12"/>
              <a:stretch>
                <a:fillRect/>
              </a:stretch>
            </p:blipFill>
            <p:spPr>
              <a:xfrm>
                <a:off x="5956560" y="1959840"/>
                <a:ext cx="2286720" cy="2136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筆跡 6"/>
              <p14:cNvContentPartPr/>
              <p14:nvPr/>
            </p14:nvContentPartPr>
            <p14:xfrm>
              <a:off x="2094480" y="4305240"/>
              <a:ext cx="3305520" cy="2107440"/>
            </p14:xfrm>
          </p:contentPart>
        </mc:Choice>
        <mc:Fallback xmlns="">
          <p:pic>
            <p:nvPicPr>
              <p:cNvPr id="7" name="筆跡 6"/>
              <p:cNvPicPr/>
              <p:nvPr/>
            </p:nvPicPr>
            <p:blipFill>
              <a:blip r:embed="rId14"/>
              <a:stretch>
                <a:fillRect/>
              </a:stretch>
            </p:blipFill>
            <p:spPr>
              <a:xfrm>
                <a:off x="2090880" y="4291920"/>
                <a:ext cx="3312360" cy="2133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筆跡 7"/>
              <p14:cNvContentPartPr/>
              <p14:nvPr/>
            </p14:nvContentPartPr>
            <p14:xfrm>
              <a:off x="5547960" y="4358160"/>
              <a:ext cx="2866680" cy="2213280"/>
            </p14:xfrm>
          </p:contentPart>
        </mc:Choice>
        <mc:Fallback xmlns="">
          <p:pic>
            <p:nvPicPr>
              <p:cNvPr id="8" name="筆跡 7"/>
              <p:cNvPicPr/>
              <p:nvPr/>
            </p:nvPicPr>
            <p:blipFill>
              <a:blip r:embed="rId16"/>
              <a:stretch>
                <a:fillRect/>
              </a:stretch>
            </p:blipFill>
            <p:spPr>
              <a:xfrm>
                <a:off x="5534280" y="4348800"/>
                <a:ext cx="2894400" cy="2226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筆跡 8"/>
              <p14:cNvContentPartPr/>
              <p14:nvPr/>
            </p14:nvContentPartPr>
            <p14:xfrm>
              <a:off x="5922000" y="4119120"/>
              <a:ext cx="2770920" cy="2124720"/>
            </p14:xfrm>
          </p:contentPart>
        </mc:Choice>
        <mc:Fallback xmlns="">
          <p:pic>
            <p:nvPicPr>
              <p:cNvPr id="9" name="筆跡 8"/>
              <p:cNvPicPr/>
              <p:nvPr/>
            </p:nvPicPr>
            <p:blipFill>
              <a:blip r:embed="rId18"/>
              <a:stretch>
                <a:fillRect/>
              </a:stretch>
            </p:blipFill>
            <p:spPr>
              <a:xfrm>
                <a:off x="5908320" y="4104720"/>
                <a:ext cx="2800800" cy="2153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筆跡 9"/>
              <p14:cNvContentPartPr/>
              <p14:nvPr/>
            </p14:nvContentPartPr>
            <p14:xfrm>
              <a:off x="6240600" y="4851720"/>
              <a:ext cx="643680" cy="415440"/>
            </p14:xfrm>
          </p:contentPart>
        </mc:Choice>
        <mc:Fallback xmlns="">
          <p:pic>
            <p:nvPicPr>
              <p:cNvPr id="10" name="筆跡 9"/>
              <p:cNvPicPr/>
              <p:nvPr/>
            </p:nvPicPr>
            <p:blipFill>
              <a:blip r:embed="rId20"/>
              <a:stretch>
                <a:fillRect/>
              </a:stretch>
            </p:blipFill>
            <p:spPr>
              <a:xfrm>
                <a:off x="6227640" y="4838040"/>
                <a:ext cx="67176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筆跡 10"/>
              <p14:cNvContentPartPr/>
              <p14:nvPr/>
            </p14:nvContentPartPr>
            <p14:xfrm>
              <a:off x="2031840" y="2444040"/>
              <a:ext cx="615240" cy="2279160"/>
            </p14:xfrm>
          </p:contentPart>
        </mc:Choice>
        <mc:Fallback xmlns="">
          <p:pic>
            <p:nvPicPr>
              <p:cNvPr id="11" name="筆跡 10"/>
              <p:cNvPicPr/>
              <p:nvPr/>
            </p:nvPicPr>
            <p:blipFill>
              <a:blip r:embed="rId22"/>
              <a:stretch>
                <a:fillRect/>
              </a:stretch>
            </p:blipFill>
            <p:spPr>
              <a:xfrm>
                <a:off x="2021040" y="2430000"/>
                <a:ext cx="641520" cy="2300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筆跡 11"/>
              <p14:cNvContentPartPr/>
              <p14:nvPr/>
            </p14:nvContentPartPr>
            <p14:xfrm>
              <a:off x="2407320" y="2164320"/>
              <a:ext cx="1161360" cy="2341800"/>
            </p14:xfrm>
          </p:contentPart>
        </mc:Choice>
        <mc:Fallback xmlns="">
          <p:pic>
            <p:nvPicPr>
              <p:cNvPr id="12" name="筆跡 11"/>
              <p:cNvPicPr/>
              <p:nvPr/>
            </p:nvPicPr>
            <p:blipFill>
              <a:blip r:embed="rId24"/>
              <a:stretch>
                <a:fillRect/>
              </a:stretch>
            </p:blipFill>
            <p:spPr>
              <a:xfrm>
                <a:off x="2394000" y="2150640"/>
                <a:ext cx="1189440" cy="2362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筆跡 12"/>
              <p14:cNvContentPartPr/>
              <p14:nvPr/>
            </p14:nvContentPartPr>
            <p14:xfrm>
              <a:off x="3354840" y="3039840"/>
              <a:ext cx="1140480" cy="967320"/>
            </p14:xfrm>
          </p:contentPart>
        </mc:Choice>
        <mc:Fallback xmlns="">
          <p:pic>
            <p:nvPicPr>
              <p:cNvPr id="13" name="筆跡 12"/>
              <p:cNvPicPr/>
              <p:nvPr/>
            </p:nvPicPr>
            <p:blipFill>
              <a:blip r:embed="rId26"/>
              <a:stretch>
                <a:fillRect/>
              </a:stretch>
            </p:blipFill>
            <p:spPr>
              <a:xfrm>
                <a:off x="3342240" y="3026160"/>
                <a:ext cx="1167840" cy="989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筆跡 13"/>
              <p14:cNvContentPartPr/>
              <p14:nvPr/>
            </p14:nvContentPartPr>
            <p14:xfrm>
              <a:off x="3596400" y="3236400"/>
              <a:ext cx="660240" cy="1036080"/>
            </p14:xfrm>
          </p:contentPart>
        </mc:Choice>
        <mc:Fallback xmlns="">
          <p:pic>
            <p:nvPicPr>
              <p:cNvPr id="14" name="筆跡 13"/>
              <p:cNvPicPr/>
              <p:nvPr/>
            </p:nvPicPr>
            <p:blipFill>
              <a:blip r:embed="rId28"/>
              <a:stretch>
                <a:fillRect/>
              </a:stretch>
            </p:blipFill>
            <p:spPr>
              <a:xfrm>
                <a:off x="3587040" y="3232800"/>
                <a:ext cx="674280" cy="1044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筆跡 14"/>
              <p14:cNvContentPartPr/>
              <p14:nvPr/>
            </p14:nvContentPartPr>
            <p14:xfrm>
              <a:off x="3379680" y="4140000"/>
              <a:ext cx="1220760" cy="1484640"/>
            </p14:xfrm>
          </p:contentPart>
        </mc:Choice>
        <mc:Fallback xmlns="">
          <p:pic>
            <p:nvPicPr>
              <p:cNvPr id="15" name="筆跡 14"/>
              <p:cNvPicPr/>
              <p:nvPr/>
            </p:nvPicPr>
            <p:blipFill>
              <a:blip r:embed="rId30"/>
              <a:stretch>
                <a:fillRect/>
              </a:stretch>
            </p:blipFill>
            <p:spPr>
              <a:xfrm>
                <a:off x="3366720" y="4135320"/>
                <a:ext cx="1248840" cy="1495440"/>
              </a:xfrm>
              <a:prstGeom prst="rect">
                <a:avLst/>
              </a:prstGeom>
            </p:spPr>
          </p:pic>
        </mc:Fallback>
      </mc:AlternateContent>
    </p:spTree>
    <p:extLst>
      <p:ext uri="{BB962C8B-B14F-4D97-AF65-F5344CB8AC3E}">
        <p14:creationId xmlns:p14="http://schemas.microsoft.com/office/powerpoint/2010/main" val="3196360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500" fill="hold"/>
                                        <p:tgtEl>
                                          <p:spTgt spid="9"/>
                                        </p:tgtEl>
                                        <p:attrNameLst>
                                          <p:attrName>ppt_x</p:attrName>
                                        </p:attrNameLst>
                                      </p:cBhvr>
                                      <p:tavLst>
                                        <p:tav tm="0">
                                          <p:val>
                                            <p:strVal val="#ppt_x"/>
                                          </p:val>
                                        </p:tav>
                                        <p:tav tm="100000">
                                          <p:val>
                                            <p:strVal val="#ppt_x"/>
                                          </p:val>
                                        </p:tav>
                                      </p:tavLst>
                                    </p:anim>
                                    <p:anim calcmode="lin" valueType="num">
                                      <p:cBhvr additive="base">
                                        <p:cTn id="8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ppt_x"/>
                                          </p:val>
                                        </p:tav>
                                        <p:tav tm="100000">
                                          <p:val>
                                            <p:strVal val="#ppt_x"/>
                                          </p:val>
                                        </p:tav>
                                      </p:tavLst>
                                    </p:anim>
                                    <p:anim calcmode="lin" valueType="num">
                                      <p:cBhvr additive="base">
                                        <p:cTn id="8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smtClean="0"/>
              <a:t>P.</a:t>
            </a:r>
            <a:fld id="{3E46F662-3BE6-4818-AE1D-6C3817B34DE1}" type="slidenum">
              <a:rPr lang="en-US" altLang="zh-TW" sz="1400" smtClean="0"/>
              <a:pPr>
                <a:spcBef>
                  <a:spcPct val="0"/>
                </a:spcBef>
                <a:buFontTx/>
                <a:buNone/>
              </a:pPr>
              <a:t>16</a:t>
            </a:fld>
            <a:endParaRPr lang="en-US" altLang="zh-TW" sz="1400" smtClean="0"/>
          </a:p>
        </p:txBody>
      </p:sp>
      <p:pic>
        <p:nvPicPr>
          <p:cNvPr id="19460"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331913" y="620713"/>
            <a:ext cx="7623175" cy="5511800"/>
          </a:xfrm>
        </p:spPr>
      </p:pic>
      <mc:AlternateContent xmlns:mc="http://schemas.openxmlformats.org/markup-compatibility/2006" xmlns:p14="http://schemas.microsoft.com/office/powerpoint/2010/main">
        <mc:Choice Requires="p14">
          <p:contentPart p14:bwMode="auto" r:id="rId3">
            <p14:nvContentPartPr>
              <p14:cNvPr id="3" name="筆跡 2"/>
              <p14:cNvContentPartPr/>
              <p14:nvPr/>
            </p14:nvContentPartPr>
            <p14:xfrm>
              <a:off x="5723640" y="371880"/>
              <a:ext cx="2872440" cy="1994400"/>
            </p14:xfrm>
          </p:contentPart>
        </mc:Choice>
        <mc:Fallback xmlns="">
          <p:pic>
            <p:nvPicPr>
              <p:cNvPr id="3" name="筆跡 2"/>
              <p:cNvPicPr/>
              <p:nvPr/>
            </p:nvPicPr>
            <p:blipFill>
              <a:blip r:embed="rId4"/>
              <a:stretch>
                <a:fillRect/>
              </a:stretch>
            </p:blipFill>
            <p:spPr>
              <a:xfrm>
                <a:off x="5709240" y="359640"/>
                <a:ext cx="2900520" cy="201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筆跡 3"/>
              <p14:cNvContentPartPr/>
              <p14:nvPr/>
            </p14:nvContentPartPr>
            <p14:xfrm>
              <a:off x="2093400" y="325440"/>
              <a:ext cx="2497320" cy="1892880"/>
            </p14:xfrm>
          </p:contentPart>
        </mc:Choice>
        <mc:Fallback xmlns="">
          <p:pic>
            <p:nvPicPr>
              <p:cNvPr id="4" name="筆跡 3"/>
              <p:cNvPicPr/>
              <p:nvPr/>
            </p:nvPicPr>
            <p:blipFill>
              <a:blip r:embed="rId6"/>
              <a:stretch>
                <a:fillRect/>
              </a:stretch>
            </p:blipFill>
            <p:spPr>
              <a:xfrm>
                <a:off x="2080800" y="312480"/>
                <a:ext cx="2526480" cy="1919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筆跡 4"/>
              <p14:cNvContentPartPr/>
              <p14:nvPr/>
            </p14:nvContentPartPr>
            <p14:xfrm>
              <a:off x="6152400" y="1267920"/>
              <a:ext cx="2685240" cy="1257840"/>
            </p14:xfrm>
          </p:contentPart>
        </mc:Choice>
        <mc:Fallback xmlns="">
          <p:pic>
            <p:nvPicPr>
              <p:cNvPr id="5" name="筆跡 4"/>
              <p:cNvPicPr/>
              <p:nvPr/>
            </p:nvPicPr>
            <p:blipFill>
              <a:blip r:embed="rId8"/>
              <a:stretch>
                <a:fillRect/>
              </a:stretch>
            </p:blipFill>
            <p:spPr>
              <a:xfrm>
                <a:off x="6140160" y="1254600"/>
                <a:ext cx="2708640" cy="1274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筆跡 5"/>
              <p14:cNvContentPartPr/>
              <p14:nvPr/>
            </p14:nvContentPartPr>
            <p14:xfrm>
              <a:off x="2537640" y="1409760"/>
              <a:ext cx="679680" cy="2077200"/>
            </p14:xfrm>
          </p:contentPart>
        </mc:Choice>
        <mc:Fallback xmlns="">
          <p:pic>
            <p:nvPicPr>
              <p:cNvPr id="6" name="筆跡 5"/>
              <p:cNvPicPr/>
              <p:nvPr/>
            </p:nvPicPr>
            <p:blipFill>
              <a:blip r:embed="rId10"/>
              <a:stretch>
                <a:fillRect/>
              </a:stretch>
            </p:blipFill>
            <p:spPr>
              <a:xfrm>
                <a:off x="2533320" y="1395720"/>
                <a:ext cx="698760" cy="2100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筆跡 6"/>
              <p14:cNvContentPartPr/>
              <p14:nvPr/>
            </p14:nvContentPartPr>
            <p14:xfrm>
              <a:off x="1975680" y="2727000"/>
              <a:ext cx="2818440" cy="1426320"/>
            </p14:xfrm>
          </p:contentPart>
        </mc:Choice>
        <mc:Fallback xmlns="">
          <p:pic>
            <p:nvPicPr>
              <p:cNvPr id="7" name="筆跡 6"/>
              <p:cNvPicPr/>
              <p:nvPr/>
            </p:nvPicPr>
            <p:blipFill>
              <a:blip r:embed="rId12"/>
              <a:stretch>
                <a:fillRect/>
              </a:stretch>
            </p:blipFill>
            <p:spPr>
              <a:xfrm>
                <a:off x="1964880" y="2712600"/>
                <a:ext cx="2843640" cy="1445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筆跡 7"/>
              <p14:cNvContentPartPr/>
              <p14:nvPr/>
            </p14:nvContentPartPr>
            <p14:xfrm>
              <a:off x="5726880" y="2712600"/>
              <a:ext cx="3023280" cy="1643400"/>
            </p14:xfrm>
          </p:contentPart>
        </mc:Choice>
        <mc:Fallback xmlns="">
          <p:pic>
            <p:nvPicPr>
              <p:cNvPr id="8" name="筆跡 7"/>
              <p:cNvPicPr/>
              <p:nvPr/>
            </p:nvPicPr>
            <p:blipFill>
              <a:blip r:embed="rId14"/>
              <a:stretch>
                <a:fillRect/>
              </a:stretch>
            </p:blipFill>
            <p:spPr>
              <a:xfrm>
                <a:off x="5713560" y="2705040"/>
                <a:ext cx="3045960" cy="165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筆跡 8"/>
              <p14:cNvContentPartPr/>
              <p14:nvPr/>
            </p14:nvContentPartPr>
            <p14:xfrm>
              <a:off x="2217240" y="4491360"/>
              <a:ext cx="2623680" cy="1568520"/>
            </p14:xfrm>
          </p:contentPart>
        </mc:Choice>
        <mc:Fallback xmlns="">
          <p:pic>
            <p:nvPicPr>
              <p:cNvPr id="9" name="筆跡 8"/>
              <p:cNvPicPr/>
              <p:nvPr/>
            </p:nvPicPr>
            <p:blipFill>
              <a:blip r:embed="rId16"/>
              <a:stretch>
                <a:fillRect/>
              </a:stretch>
            </p:blipFill>
            <p:spPr>
              <a:xfrm>
                <a:off x="2204640" y="4482360"/>
                <a:ext cx="2643840" cy="158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筆跡 9"/>
              <p14:cNvContentPartPr/>
              <p14:nvPr/>
            </p14:nvContentPartPr>
            <p14:xfrm>
              <a:off x="5123880" y="4916520"/>
              <a:ext cx="3145680" cy="1234800"/>
            </p14:xfrm>
          </p:contentPart>
        </mc:Choice>
        <mc:Fallback xmlns="">
          <p:pic>
            <p:nvPicPr>
              <p:cNvPr id="10" name="筆跡 9"/>
              <p:cNvPicPr/>
              <p:nvPr/>
            </p:nvPicPr>
            <p:blipFill>
              <a:blip r:embed="rId18"/>
              <a:stretch>
                <a:fillRect/>
              </a:stretch>
            </p:blipFill>
            <p:spPr>
              <a:xfrm>
                <a:off x="5109120" y="4909320"/>
                <a:ext cx="3172680" cy="1254240"/>
              </a:xfrm>
              <a:prstGeom prst="rect">
                <a:avLst/>
              </a:prstGeom>
            </p:spPr>
          </p:pic>
        </mc:Fallback>
      </mc:AlternateContent>
    </p:spTree>
    <p:extLst>
      <p:ext uri="{BB962C8B-B14F-4D97-AF65-F5344CB8AC3E}">
        <p14:creationId xmlns:p14="http://schemas.microsoft.com/office/powerpoint/2010/main" val="1376857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0"/>
            <a:ext cx="91440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pPr algn="ctr">
              <a:spcBef>
                <a:spcPct val="20000"/>
              </a:spcBef>
            </a:pPr>
            <a:r>
              <a:rPr lang="en-US" altLang="zh-TW" sz="900" b="1">
                <a:latin typeface="Arial" panose="020B0604020202020204" pitchFamily="34" charset="0"/>
                <a:ea typeface="新細明體" panose="02020500000000000000" pitchFamily="18" charset="-120"/>
              </a:rPr>
              <a:t>Copyright © The McGraw-Hill Companies, Inc. Permission required for reproduction or display.</a:t>
            </a:r>
          </a:p>
          <a:p>
            <a:pPr>
              <a:spcBef>
                <a:spcPct val="50000"/>
              </a:spcBef>
            </a:pPr>
            <a:endParaRPr lang="zh-TW" altLang="en-US">
              <a:ea typeface="新細明體" panose="02020500000000000000" pitchFamily="18" charset="-120"/>
            </a:endParaRPr>
          </a:p>
        </p:txBody>
      </p:sp>
      <p:pic>
        <p:nvPicPr>
          <p:cNvPr id="20483" name="Picture 9" descr="D:\McGraw-Hill Projects\Cormen\images\fig26-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
            <a:ext cx="5646738"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pPr>
              <a:defRPr/>
            </a:pPr>
            <a:fld id="{E2FB6DFE-EF0C-4070-B575-6CB1C36B89DF}" type="slidenum">
              <a:rPr lang="en-US" altLang="zh-TW" smtClean="0"/>
              <a:pPr>
                <a:defRPr/>
              </a:pPr>
              <a:t>17</a:t>
            </a:fld>
            <a:endParaRPr lang="en-US" altLang="zh-TW"/>
          </a:p>
        </p:txBody>
      </p:sp>
    </p:spTree>
    <p:extLst>
      <p:ext uri="{BB962C8B-B14F-4D97-AF65-F5344CB8AC3E}">
        <p14:creationId xmlns:p14="http://schemas.microsoft.com/office/powerpoint/2010/main" val="3382697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4"/>
          <p:cNvSpPr>
            <a:spLocks noGrp="1"/>
          </p:cNvSpPr>
          <p:nvPr>
            <p:ph type="sldNum" sz="quarter" idx="12"/>
          </p:nvPr>
        </p:nvSpPr>
        <p:spPr>
          <a:xfrm>
            <a:off x="6553200" y="650081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0D06F642-BFFB-45A7-97F1-E3C51F7B8915}" type="slidenum">
              <a:rPr lang="en-US" altLang="zh-TW" sz="1400"/>
              <a:pPr>
                <a:spcBef>
                  <a:spcPct val="0"/>
                </a:spcBef>
                <a:buFontTx/>
                <a:buNone/>
              </a:pPr>
              <a:t>18</a:t>
            </a:fld>
            <a:endParaRPr lang="en-US" altLang="zh-TW" sz="1400"/>
          </a:p>
        </p:txBody>
      </p:sp>
      <p:graphicFrame>
        <p:nvGraphicFramePr>
          <p:cNvPr id="18435" name="Object 3"/>
          <p:cNvGraphicFramePr>
            <a:graphicFrameLocks noChangeAspect="1"/>
          </p:cNvGraphicFramePr>
          <p:nvPr>
            <p:extLst>
              <p:ext uri="{D42A27DB-BD31-4B8C-83A1-F6EECF244321}">
                <p14:modId xmlns:p14="http://schemas.microsoft.com/office/powerpoint/2010/main" val="3155166915"/>
              </p:ext>
            </p:extLst>
          </p:nvPr>
        </p:nvGraphicFramePr>
        <p:xfrm>
          <a:off x="115888" y="1193800"/>
          <a:ext cx="8796337" cy="5822950"/>
        </p:xfrm>
        <a:graphic>
          <a:graphicData uri="http://schemas.openxmlformats.org/presentationml/2006/ole">
            <mc:AlternateContent xmlns:mc="http://schemas.openxmlformats.org/markup-compatibility/2006">
              <mc:Choice xmlns:v="urn:schemas-microsoft-com:vml" Requires="v">
                <p:oleObj spid="_x0000_s18448" name="Document" r:id="rId3" imgW="8408141" imgH="5570709" progId="Word.Document.8">
                  <p:embed/>
                </p:oleObj>
              </mc:Choice>
              <mc:Fallback>
                <p:oleObj name="Document" r:id="rId3" imgW="8408141" imgH="5570709" progId="Word.Document.8">
                  <p:embed/>
                  <p:pic>
                    <p:nvPicPr>
                      <p:cNvPr id="0" name="Object 3"/>
                      <p:cNvPicPr>
                        <a:picLocks noChangeAspect="1" noChangeArrowheads="1"/>
                      </p:cNvPicPr>
                      <p:nvPr/>
                    </p:nvPicPr>
                    <p:blipFill>
                      <a:blip r:embed="rId4"/>
                      <a:srcRect/>
                      <a:stretch>
                        <a:fillRect/>
                      </a:stretch>
                    </p:blipFill>
                    <p:spPr bwMode="auto">
                      <a:xfrm>
                        <a:off x="115888" y="1193800"/>
                        <a:ext cx="8796337" cy="582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6" name="Rectangle 2"/>
          <p:cNvSpPr>
            <a:spLocks noGrp="1" noChangeArrowheads="1"/>
          </p:cNvSpPr>
          <p:nvPr>
            <p:ph type="title"/>
          </p:nvPr>
        </p:nvSpPr>
        <p:spPr>
          <a:xfrm>
            <a:off x="684213" y="188913"/>
            <a:ext cx="7772400" cy="1143000"/>
          </a:xfrm>
        </p:spPr>
        <p:txBody>
          <a:bodyPr/>
          <a:lstStyle/>
          <a:p>
            <a:r>
              <a:rPr lang="en-US" altLang="zh-TW" b="1" dirty="0" smtClean="0">
                <a:ea typeface="新細明體" panose="02020500000000000000" pitchFamily="18" charset="-120"/>
              </a:rPr>
              <a:t>Ford-Fulkerson</a:t>
            </a:r>
            <a:r>
              <a:rPr lang="zh-TW" altLang="en-US" b="1" dirty="0" smtClean="0">
                <a:ea typeface="新細明體" panose="02020500000000000000" pitchFamily="18" charset="-120"/>
              </a:rPr>
              <a:t>演算法分析</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idx="4294967295"/>
          </p:nvPr>
        </p:nvSpPr>
        <p:spPr>
          <a:xfrm>
            <a:off x="0" y="0"/>
            <a:ext cx="9144000" cy="381000"/>
          </a:xfrm>
          <a:solidFill>
            <a:schemeClr val="tx1"/>
          </a:solidFill>
          <a:ln>
            <a:solidFill>
              <a:schemeClr val="bg1"/>
            </a:solidFill>
            <a:miter lim="800000"/>
            <a:headEnd/>
            <a:tailEnd/>
          </a:ln>
        </p:spPr>
        <p:txBody>
          <a:bodyPr/>
          <a:lstStyle/>
          <a:p>
            <a:pPr algn="l" eaLnBrk="1" hangingPunct="1"/>
            <a:r>
              <a:rPr lang="en-US" altLang="zh-TW" sz="2000" smtClean="0">
                <a:solidFill>
                  <a:schemeClr val="bg1"/>
                </a:solidFill>
                <a:latin typeface="Tahoma" panose="020B0604030504040204" pitchFamily="34" charset="0"/>
                <a:ea typeface="新細明體" panose="02020500000000000000" pitchFamily="18" charset="-120"/>
              </a:rPr>
              <a:t>Ford-Fulkerson and Edmons-Karp</a:t>
            </a:r>
            <a:r>
              <a:rPr lang="zh-TW" altLang="en-US" sz="2000" smtClean="0">
                <a:solidFill>
                  <a:schemeClr val="bg1"/>
                </a:solidFill>
                <a:latin typeface="Tahoma" panose="020B0604030504040204" pitchFamily="34" charset="0"/>
                <a:ea typeface="新細明體" panose="02020500000000000000" pitchFamily="18" charset="-120"/>
              </a:rPr>
              <a:t>演算法</a:t>
            </a:r>
            <a:endParaRPr lang="en-US" altLang="zh-TW" sz="2000" smtClean="0">
              <a:solidFill>
                <a:schemeClr val="bg1"/>
              </a:solidFill>
              <a:latin typeface="Tahoma" panose="020B0604030504040204" pitchFamily="34" charset="0"/>
              <a:ea typeface="新細明體" panose="02020500000000000000" pitchFamily="18" charset="-120"/>
            </a:endParaRPr>
          </a:p>
        </p:txBody>
      </p:sp>
      <p:grpSp>
        <p:nvGrpSpPr>
          <p:cNvPr id="19459" name="Group 100"/>
          <p:cNvGrpSpPr>
            <a:grpSpLocks/>
          </p:cNvGrpSpPr>
          <p:nvPr/>
        </p:nvGrpSpPr>
        <p:grpSpPr bwMode="auto">
          <a:xfrm>
            <a:off x="0" y="381000"/>
            <a:ext cx="9288463" cy="2784475"/>
            <a:chOff x="0" y="240"/>
            <a:chExt cx="5851" cy="1754"/>
          </a:xfrm>
        </p:grpSpPr>
        <p:sp>
          <p:nvSpPr>
            <p:cNvPr id="19522" name="Text Box 15"/>
            <p:cNvSpPr txBox="1">
              <a:spLocks noChangeArrowheads="1"/>
            </p:cNvSpPr>
            <p:nvPr/>
          </p:nvSpPr>
          <p:spPr bwMode="auto">
            <a:xfrm>
              <a:off x="0" y="240"/>
              <a:ext cx="5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TW" altLang="en-US" sz="1800">
                  <a:latin typeface="Tahoma" panose="020B0604030504040204" pitchFamily="34" charset="0"/>
                  <a:ea typeface="新細明體" panose="02020500000000000000" pitchFamily="18" charset="-120"/>
                </a:rPr>
                <a:t>一個圖</a:t>
              </a:r>
              <a:r>
                <a:rPr lang="en-US" altLang="zh-TW" sz="1800">
                  <a:latin typeface="Tahoma" panose="020B0604030504040204" pitchFamily="34" charset="0"/>
                  <a:ea typeface="新細明體" panose="02020500000000000000" pitchFamily="18" charset="-120"/>
                </a:rPr>
                <a:t>(graph)</a:t>
              </a:r>
              <a:r>
                <a:rPr lang="zh-TW" altLang="en-US" sz="1800">
                  <a:latin typeface="Tahoma" panose="020B0604030504040204" pitchFamily="34" charset="0"/>
                  <a:ea typeface="新細明體" panose="02020500000000000000" pitchFamily="18" charset="-120"/>
                </a:rPr>
                <a:t>或流量網路</a:t>
              </a:r>
              <a:r>
                <a:rPr lang="en-US" altLang="zh-TW" sz="1800">
                  <a:latin typeface="Tahoma" panose="020B0604030504040204" pitchFamily="34" charset="0"/>
                  <a:ea typeface="新細明體" panose="02020500000000000000" pitchFamily="18" charset="-120"/>
                </a:rPr>
                <a:t>(flow network)</a:t>
              </a:r>
              <a:r>
                <a:rPr lang="zh-TW" altLang="en-US" sz="1800">
                  <a:latin typeface="Tahoma" panose="020B0604030504040204" pitchFamily="34" charset="0"/>
                  <a:ea typeface="新細明體" panose="02020500000000000000" pitchFamily="18" charset="-120"/>
                </a:rPr>
                <a:t>的流量</a:t>
              </a:r>
              <a:r>
                <a:rPr lang="en-US" altLang="zh-TW" sz="1800">
                  <a:latin typeface="Tahoma" panose="020B0604030504040204" pitchFamily="34" charset="0"/>
                  <a:ea typeface="新細明體" panose="02020500000000000000" pitchFamily="18" charset="-120"/>
                </a:rPr>
                <a:t>(flow)</a:t>
              </a:r>
            </a:p>
          </p:txBody>
        </p:sp>
        <p:sp>
          <p:nvSpPr>
            <p:cNvPr id="19523" name="Text Box 17"/>
            <p:cNvSpPr txBox="1">
              <a:spLocks noChangeArrowheads="1"/>
            </p:cNvSpPr>
            <p:nvPr/>
          </p:nvSpPr>
          <p:spPr bwMode="auto">
            <a:xfrm>
              <a:off x="0" y="441"/>
              <a:ext cx="57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TW" altLang="en-US" sz="1600">
                  <a:latin typeface="Tahoma" panose="020B0604030504040204" pitchFamily="34" charset="0"/>
                  <a:ea typeface="新細明體" panose="02020500000000000000" pitchFamily="18" charset="-120"/>
                </a:rPr>
                <a:t>一個圖</a:t>
              </a:r>
              <a:r>
                <a:rPr lang="en-US" altLang="zh-TW" sz="1600">
                  <a:ea typeface="新細明體" panose="02020500000000000000" pitchFamily="18" charset="-120"/>
                </a:rPr>
                <a:t>G = (</a:t>
              </a:r>
              <a:r>
                <a:rPr lang="en-US" altLang="zh-TW" sz="1600" i="1">
                  <a:ea typeface="新細明體" panose="02020500000000000000" pitchFamily="18" charset="-120"/>
                </a:rPr>
                <a:t>V</a:t>
              </a:r>
              <a:r>
                <a:rPr lang="en-US" altLang="zh-TW" sz="1600">
                  <a:ea typeface="新細明體" panose="02020500000000000000" pitchFamily="18" charset="-120"/>
                </a:rPr>
                <a:t>, </a:t>
              </a:r>
              <a:r>
                <a:rPr lang="en-US" altLang="zh-TW" sz="1600" i="1">
                  <a:ea typeface="新細明體" panose="02020500000000000000" pitchFamily="18" charset="-120"/>
                </a:rPr>
                <a:t>E</a:t>
              </a:r>
              <a:r>
                <a:rPr lang="en-US" altLang="zh-TW" sz="1600">
                  <a:ea typeface="新細明體" panose="02020500000000000000" pitchFamily="18" charset="-120"/>
                </a:rPr>
                <a:t>)</a:t>
              </a:r>
              <a:r>
                <a:rPr lang="zh-TW" altLang="en-US" sz="1600">
                  <a:ea typeface="新細明體" panose="02020500000000000000" pitchFamily="18" charset="-120"/>
                </a:rPr>
                <a:t>的</a:t>
              </a:r>
              <a:r>
                <a:rPr lang="zh-TW" altLang="en-US" sz="1600">
                  <a:latin typeface="Tahoma" panose="020B0604030504040204" pitchFamily="34" charset="0"/>
                  <a:ea typeface="新細明體" panose="02020500000000000000" pitchFamily="18" charset="-120"/>
                </a:rPr>
                <a:t>流量</a:t>
              </a:r>
              <a:r>
                <a:rPr lang="en-US" altLang="zh-TW" sz="1600">
                  <a:latin typeface="Tahoma" panose="020B0604030504040204" pitchFamily="34" charset="0"/>
                  <a:ea typeface="新細明體" panose="02020500000000000000" pitchFamily="18" charset="-120"/>
                </a:rPr>
                <a:t>(flow)</a:t>
              </a:r>
              <a:r>
                <a:rPr lang="zh-TW" altLang="en-US" sz="1500">
                  <a:ea typeface="新細明體" panose="02020500000000000000" pitchFamily="18" charset="-120"/>
                </a:rPr>
                <a:t>是一個函數 </a:t>
              </a:r>
              <a:r>
                <a:rPr lang="en-US" altLang="zh-TW" sz="1500" i="1">
                  <a:ea typeface="新細明體" panose="02020500000000000000" pitchFamily="18" charset="-120"/>
                </a:rPr>
                <a:t>f </a:t>
              </a:r>
              <a:r>
                <a:rPr lang="en-US" altLang="zh-TW" sz="1500">
                  <a:ea typeface="新細明體" panose="02020500000000000000" pitchFamily="18" charset="-120"/>
                </a:rPr>
                <a:t>:</a:t>
              </a:r>
              <a:r>
                <a:rPr lang="en-US" altLang="zh-TW" sz="1500" i="1">
                  <a:ea typeface="新細明體" panose="02020500000000000000" pitchFamily="18" charset="-120"/>
                </a:rPr>
                <a:t> V </a:t>
              </a:r>
              <a:r>
                <a:rPr lang="en-US" altLang="zh-TW" sz="1500">
                  <a:ea typeface="新細明體" panose="02020500000000000000" pitchFamily="18" charset="-120"/>
                  <a:sym typeface="Symbol" panose="05050102010706020507" pitchFamily="18" charset="2"/>
                </a:rPr>
                <a:t></a:t>
              </a:r>
              <a:r>
                <a:rPr lang="en-US" altLang="zh-TW" sz="1500" i="1">
                  <a:ea typeface="新細明體" panose="02020500000000000000" pitchFamily="18" charset="-120"/>
                  <a:sym typeface="Symbol" panose="05050102010706020507" pitchFamily="18" charset="2"/>
                </a:rPr>
                <a:t> </a:t>
              </a:r>
              <a:r>
                <a:rPr lang="en-US" altLang="zh-TW" sz="1500" i="1">
                  <a:ea typeface="新細明體" panose="02020500000000000000" pitchFamily="18" charset="-120"/>
                </a:rPr>
                <a:t>V </a:t>
              </a:r>
              <a:r>
                <a:rPr lang="en-US" altLang="zh-TW" sz="1500">
                  <a:ea typeface="新細明體" panose="02020500000000000000" pitchFamily="18" charset="-120"/>
                  <a:sym typeface="Symbol" panose="05050102010706020507" pitchFamily="18" charset="2"/>
                </a:rPr>
                <a:t></a:t>
              </a:r>
              <a:r>
                <a:rPr lang="en-US" altLang="zh-TW" sz="1500" i="1">
                  <a:ea typeface="新細明體" panose="02020500000000000000" pitchFamily="18" charset="-120"/>
                </a:rPr>
                <a:t> </a:t>
              </a:r>
              <a:r>
                <a:rPr lang="en-US" altLang="zh-TW" sz="1500" b="1">
                  <a:ea typeface="新細明體" panose="02020500000000000000" pitchFamily="18" charset="-120"/>
                </a:rPr>
                <a:t>R</a:t>
              </a:r>
              <a:r>
                <a:rPr lang="zh-TW" altLang="en-US" sz="1500">
                  <a:ea typeface="新細明體" panose="02020500000000000000" pitchFamily="18" charset="-120"/>
                </a:rPr>
                <a:t>滿足以下性質</a:t>
              </a:r>
              <a:r>
                <a:rPr lang="en-US" altLang="zh-TW" sz="1500">
                  <a:ea typeface="新細明體" panose="02020500000000000000" pitchFamily="18" charset="-120"/>
                </a:rPr>
                <a:t>:</a:t>
              </a:r>
            </a:p>
          </p:txBody>
        </p:sp>
        <p:sp>
          <p:nvSpPr>
            <p:cNvPr id="19524" name="Text Box 18"/>
            <p:cNvSpPr txBox="1">
              <a:spLocks noChangeArrowheads="1"/>
            </p:cNvSpPr>
            <p:nvPr/>
          </p:nvSpPr>
          <p:spPr bwMode="auto">
            <a:xfrm>
              <a:off x="368" y="688"/>
              <a:ext cx="6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TW" altLang="en-US" sz="1400" b="1">
                  <a:latin typeface="Tahoma" panose="020B0604030504040204" pitchFamily="34" charset="0"/>
                  <a:ea typeface="新細明體" panose="02020500000000000000" pitchFamily="18" charset="-120"/>
                </a:rPr>
                <a:t> 容量限制</a:t>
              </a:r>
              <a:endParaRPr lang="en-US" altLang="zh-TW" sz="1400" b="1">
                <a:latin typeface="Tahoma" panose="020B0604030504040204" pitchFamily="34" charset="0"/>
                <a:ea typeface="新細明體" panose="02020500000000000000" pitchFamily="18" charset="-120"/>
              </a:endParaRPr>
            </a:p>
          </p:txBody>
        </p:sp>
        <p:sp>
          <p:nvSpPr>
            <p:cNvPr id="19525" name="Oval 19"/>
            <p:cNvSpPr>
              <a:spLocks noChangeArrowheads="1"/>
            </p:cNvSpPr>
            <p:nvPr/>
          </p:nvSpPr>
          <p:spPr bwMode="auto">
            <a:xfrm>
              <a:off x="432" y="92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u</a:t>
              </a:r>
            </a:p>
          </p:txBody>
        </p:sp>
        <p:sp>
          <p:nvSpPr>
            <p:cNvPr id="19526" name="Oval 20"/>
            <p:cNvSpPr>
              <a:spLocks noChangeArrowheads="1"/>
            </p:cNvSpPr>
            <p:nvPr/>
          </p:nvSpPr>
          <p:spPr bwMode="auto">
            <a:xfrm>
              <a:off x="1248" y="92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v</a:t>
              </a:r>
            </a:p>
          </p:txBody>
        </p:sp>
        <p:sp>
          <p:nvSpPr>
            <p:cNvPr id="19527" name="Line 21"/>
            <p:cNvSpPr>
              <a:spLocks noChangeShapeType="1"/>
            </p:cNvSpPr>
            <p:nvPr/>
          </p:nvSpPr>
          <p:spPr bwMode="auto">
            <a:xfrm>
              <a:off x="624" y="1024"/>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528" name="Text Box 22"/>
            <p:cNvSpPr txBox="1">
              <a:spLocks noChangeArrowheads="1"/>
            </p:cNvSpPr>
            <p:nvPr/>
          </p:nvSpPr>
          <p:spPr bwMode="auto">
            <a:xfrm>
              <a:off x="820" y="870"/>
              <a:ext cx="23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10</a:t>
              </a:r>
            </a:p>
          </p:txBody>
        </p:sp>
        <p:sp>
          <p:nvSpPr>
            <p:cNvPr id="19529" name="Text Box 23"/>
            <p:cNvSpPr txBox="1">
              <a:spLocks noChangeArrowheads="1"/>
            </p:cNvSpPr>
            <p:nvPr/>
          </p:nvSpPr>
          <p:spPr bwMode="auto">
            <a:xfrm>
              <a:off x="384" y="1128"/>
              <a:ext cx="149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a:ea typeface="新細明體" panose="02020500000000000000" pitchFamily="18" charset="-120"/>
                </a:rPr>
                <a:t>c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 10</a:t>
              </a:r>
            </a:p>
            <a:p>
              <a:pPr eaLnBrk="1" hangingPunct="1">
                <a:spcBef>
                  <a:spcPct val="0"/>
                </a:spcBef>
                <a:buFontTx/>
                <a:buNone/>
              </a:pPr>
              <a:r>
                <a:rPr lang="en-US" altLang="zh-TW" sz="1400" i="1">
                  <a:ea typeface="新細明體" panose="02020500000000000000" pitchFamily="18" charset="-120"/>
                </a:rPr>
                <a:t>f</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a:t>
              </a:r>
              <a:r>
                <a:rPr lang="en-US" altLang="zh-TW" sz="1400">
                  <a:ea typeface="新細明體" panose="02020500000000000000" pitchFamily="18" charset="-120"/>
                  <a:sym typeface="Symbol" panose="05050102010706020507" pitchFamily="18" charset="2"/>
                </a:rPr>
                <a:t> </a:t>
              </a:r>
              <a:r>
                <a:rPr lang="en-US" altLang="zh-TW" sz="1400">
                  <a:ea typeface="新細明體" panose="02020500000000000000" pitchFamily="18" charset="-120"/>
                </a:rPr>
                <a:t>c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a:t>
              </a:r>
            </a:p>
            <a:p>
              <a:pPr eaLnBrk="1" hangingPunct="1">
                <a:spcBef>
                  <a:spcPct val="0"/>
                </a:spcBef>
                <a:buFontTx/>
                <a:buNone/>
              </a:pPr>
              <a:endParaRPr lang="en-US" altLang="zh-TW" sz="400">
                <a:ea typeface="新細明體" panose="02020500000000000000" pitchFamily="18" charset="-120"/>
              </a:endParaRPr>
            </a:p>
            <a:p>
              <a:pPr eaLnBrk="1" hangingPunct="1">
                <a:spcBef>
                  <a:spcPct val="0"/>
                </a:spcBef>
                <a:buFontTx/>
                <a:buNone/>
              </a:pPr>
              <a:r>
                <a:rPr lang="zh-TW" altLang="en-US" sz="1400">
                  <a:ea typeface="新細明體" panose="02020500000000000000" pitchFamily="18" charset="-120"/>
                </a:rPr>
                <a:t>一般情況</a:t>
              </a:r>
              <a:endParaRPr lang="en-US" altLang="zh-TW" sz="1400">
                <a:ea typeface="新細明體" panose="02020500000000000000" pitchFamily="18" charset="-120"/>
              </a:endParaRPr>
            </a:p>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rPr>
                <a:t>f</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a:t>
              </a:r>
              <a:r>
                <a:rPr lang="en-US" altLang="zh-TW" sz="1400">
                  <a:ea typeface="新細明體" panose="02020500000000000000" pitchFamily="18" charset="-120"/>
                  <a:sym typeface="Symbol" panose="05050102010706020507" pitchFamily="18" charset="2"/>
                </a:rPr>
                <a:t> </a:t>
              </a:r>
              <a:r>
                <a:rPr lang="en-US" altLang="zh-TW" sz="1400">
                  <a:ea typeface="新細明體" panose="02020500000000000000" pitchFamily="18" charset="-120"/>
                </a:rPr>
                <a:t>c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a:t>
              </a:r>
            </a:p>
          </p:txBody>
        </p:sp>
        <p:sp>
          <p:nvSpPr>
            <p:cNvPr id="19530" name="Text Box 24"/>
            <p:cNvSpPr txBox="1">
              <a:spLocks noChangeArrowheads="1"/>
            </p:cNvSpPr>
            <p:nvPr/>
          </p:nvSpPr>
          <p:spPr bwMode="auto">
            <a:xfrm>
              <a:off x="2226" y="672"/>
              <a:ext cx="4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TW" altLang="en-US" sz="1400" b="1">
                  <a:latin typeface="Tahoma" panose="020B0604030504040204" pitchFamily="34" charset="0"/>
                  <a:ea typeface="新細明體" panose="02020500000000000000" pitchFamily="18" charset="-120"/>
                </a:rPr>
                <a:t>反對稱</a:t>
              </a:r>
              <a:endParaRPr lang="en-US" altLang="zh-TW" sz="1400" b="1">
                <a:latin typeface="Tahoma" panose="020B0604030504040204" pitchFamily="34" charset="0"/>
                <a:ea typeface="新細明體" panose="02020500000000000000" pitchFamily="18" charset="-120"/>
              </a:endParaRPr>
            </a:p>
          </p:txBody>
        </p:sp>
        <p:sp>
          <p:nvSpPr>
            <p:cNvPr id="19531" name="Oval 25"/>
            <p:cNvSpPr>
              <a:spLocks noChangeArrowheads="1"/>
            </p:cNvSpPr>
            <p:nvPr/>
          </p:nvSpPr>
          <p:spPr bwMode="auto">
            <a:xfrm>
              <a:off x="2290" y="91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u</a:t>
              </a:r>
            </a:p>
          </p:txBody>
        </p:sp>
        <p:sp>
          <p:nvSpPr>
            <p:cNvPr id="19532" name="Oval 26"/>
            <p:cNvSpPr>
              <a:spLocks noChangeArrowheads="1"/>
            </p:cNvSpPr>
            <p:nvPr/>
          </p:nvSpPr>
          <p:spPr bwMode="auto">
            <a:xfrm>
              <a:off x="3106" y="91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v</a:t>
              </a:r>
            </a:p>
          </p:txBody>
        </p:sp>
        <p:sp>
          <p:nvSpPr>
            <p:cNvPr id="19533" name="Line 27"/>
            <p:cNvSpPr>
              <a:spLocks noChangeShapeType="1"/>
            </p:cNvSpPr>
            <p:nvPr/>
          </p:nvSpPr>
          <p:spPr bwMode="auto">
            <a:xfrm>
              <a:off x="2482" y="100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534" name="Text Box 28"/>
            <p:cNvSpPr txBox="1">
              <a:spLocks noChangeArrowheads="1"/>
            </p:cNvSpPr>
            <p:nvPr/>
          </p:nvSpPr>
          <p:spPr bwMode="auto">
            <a:xfrm>
              <a:off x="2599" y="854"/>
              <a:ext cx="32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4:10</a:t>
              </a:r>
            </a:p>
          </p:txBody>
        </p:sp>
        <p:sp>
          <p:nvSpPr>
            <p:cNvPr id="19535" name="Text Box 29"/>
            <p:cNvSpPr txBox="1">
              <a:spLocks noChangeArrowheads="1"/>
            </p:cNvSpPr>
            <p:nvPr/>
          </p:nvSpPr>
          <p:spPr bwMode="auto">
            <a:xfrm>
              <a:off x="2242" y="1112"/>
              <a:ext cx="1564" cy="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a:ea typeface="新細明體" panose="02020500000000000000" pitchFamily="18" charset="-120"/>
                </a:rPr>
                <a:t>c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 10</a:t>
              </a:r>
            </a:p>
            <a:p>
              <a:pPr eaLnBrk="1" hangingPunct="1">
                <a:spcBef>
                  <a:spcPct val="0"/>
                </a:spcBef>
                <a:buFontTx/>
                <a:buNone/>
              </a:pPr>
              <a:r>
                <a:rPr lang="en-US" altLang="zh-TW" sz="1400">
                  <a:ea typeface="新細明體" panose="02020500000000000000" pitchFamily="18" charset="-120"/>
                </a:rPr>
                <a:t>c (</a:t>
              </a:r>
              <a:r>
                <a:rPr lang="en-US" altLang="zh-TW" sz="1400" i="1">
                  <a:ea typeface="新細明體" panose="02020500000000000000" pitchFamily="18" charset="-120"/>
                </a:rPr>
                <a:t>v</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 0</a:t>
              </a:r>
            </a:p>
            <a:p>
              <a:pPr eaLnBrk="1" hangingPunct="1">
                <a:spcBef>
                  <a:spcPct val="0"/>
                </a:spcBef>
                <a:buFontTx/>
                <a:buNone/>
              </a:pPr>
              <a:r>
                <a:rPr lang="en-US" altLang="zh-TW" sz="1400" i="1">
                  <a:ea typeface="新細明體" panose="02020500000000000000" pitchFamily="18" charset="-120"/>
                </a:rPr>
                <a:t>f</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a:t>
              </a:r>
              <a:r>
                <a:rPr lang="en-US" altLang="zh-TW" sz="1400">
                  <a:ea typeface="新細明體" panose="02020500000000000000" pitchFamily="18" charset="-120"/>
                  <a:sym typeface="Symbol" panose="05050102010706020507" pitchFamily="18" charset="2"/>
                </a:rPr>
                <a:t>= </a:t>
              </a:r>
              <a:r>
                <a:rPr lang="en-US" altLang="zh-TW" sz="1400">
                  <a:ea typeface="新細明體" panose="02020500000000000000" pitchFamily="18" charset="-120"/>
                </a:rPr>
                <a:t>4</a:t>
              </a:r>
            </a:p>
            <a:p>
              <a:pPr eaLnBrk="1" hangingPunct="1">
                <a:spcBef>
                  <a:spcPct val="0"/>
                </a:spcBef>
                <a:buFontTx/>
                <a:buNone/>
              </a:pPr>
              <a:r>
                <a:rPr lang="en-US" altLang="zh-TW" sz="1400" i="1">
                  <a:ea typeface="新細明體" panose="02020500000000000000" pitchFamily="18" charset="-120"/>
                </a:rPr>
                <a:t>f</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a:ea typeface="新細明體" panose="02020500000000000000" pitchFamily="18" charset="-120"/>
                  <a:sym typeface="Symbol" panose="05050102010706020507" pitchFamily="18" charset="2"/>
                </a:rPr>
                <a:t>= –</a:t>
              </a:r>
              <a:r>
                <a:rPr lang="en-US" altLang="zh-TW" sz="1400">
                  <a:ea typeface="新細明體" panose="02020500000000000000" pitchFamily="18" charset="-120"/>
                </a:rPr>
                <a:t> </a:t>
              </a:r>
              <a:r>
                <a:rPr lang="en-US" altLang="zh-TW" sz="1400" i="1">
                  <a:ea typeface="新細明體" panose="02020500000000000000" pitchFamily="18" charset="-120"/>
                </a:rPr>
                <a:t>f</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 </a:t>
              </a:r>
              <a:r>
                <a:rPr lang="en-US" altLang="zh-TW" sz="1400">
                  <a:ea typeface="新細明體" panose="02020500000000000000" pitchFamily="18" charset="-120"/>
                  <a:sym typeface="Symbol" panose="05050102010706020507" pitchFamily="18" charset="2"/>
                </a:rPr>
                <a:t>– </a:t>
              </a:r>
              <a:r>
                <a:rPr lang="en-US" altLang="zh-TW" sz="1400">
                  <a:ea typeface="新細明體" panose="02020500000000000000" pitchFamily="18" charset="-120"/>
                </a:rPr>
                <a:t>4</a:t>
              </a:r>
            </a:p>
            <a:p>
              <a:pPr eaLnBrk="1" hangingPunct="1">
                <a:spcBef>
                  <a:spcPct val="0"/>
                </a:spcBef>
                <a:buFontTx/>
                <a:buNone/>
              </a:pPr>
              <a:endParaRPr lang="en-US" altLang="zh-TW" sz="100">
                <a:ea typeface="新細明體" panose="02020500000000000000" pitchFamily="18" charset="-120"/>
              </a:endParaRPr>
            </a:p>
            <a:p>
              <a:pPr eaLnBrk="1" hangingPunct="1">
                <a:spcBef>
                  <a:spcPct val="0"/>
                </a:spcBef>
                <a:buFontTx/>
                <a:buNone/>
              </a:pPr>
              <a:r>
                <a:rPr lang="zh-TW" altLang="en-US" sz="1400">
                  <a:ea typeface="新細明體" panose="02020500000000000000" pitchFamily="18" charset="-120"/>
                </a:rPr>
                <a:t>一般情況</a:t>
              </a:r>
              <a:endParaRPr lang="en-US" altLang="zh-TW" sz="1400">
                <a:ea typeface="新細明體" panose="02020500000000000000" pitchFamily="18" charset="-120"/>
              </a:endParaRPr>
            </a:p>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rPr>
                <a:t>f</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rPr>
                <a:t>f</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a:t>
              </a:r>
            </a:p>
          </p:txBody>
        </p:sp>
        <p:sp>
          <p:nvSpPr>
            <p:cNvPr id="19536" name="Text Box 30"/>
            <p:cNvSpPr txBox="1">
              <a:spLocks noChangeArrowheads="1"/>
            </p:cNvSpPr>
            <p:nvPr/>
          </p:nvSpPr>
          <p:spPr bwMode="auto">
            <a:xfrm>
              <a:off x="4080" y="672"/>
              <a:ext cx="5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zh-TW" altLang="en-US" sz="1400" b="1">
                  <a:ea typeface="新細明體" panose="02020500000000000000" pitchFamily="18" charset="-120"/>
                </a:rPr>
                <a:t>流量守恆</a:t>
              </a:r>
            </a:p>
          </p:txBody>
        </p:sp>
        <p:sp>
          <p:nvSpPr>
            <p:cNvPr id="19537" name="Oval 31"/>
            <p:cNvSpPr>
              <a:spLocks noChangeArrowheads="1"/>
            </p:cNvSpPr>
            <p:nvPr/>
          </p:nvSpPr>
          <p:spPr bwMode="auto">
            <a:xfrm>
              <a:off x="4560" y="97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u</a:t>
              </a:r>
            </a:p>
          </p:txBody>
        </p:sp>
        <p:sp>
          <p:nvSpPr>
            <p:cNvPr id="19538" name="Text Box 35"/>
            <p:cNvSpPr txBox="1">
              <a:spLocks noChangeArrowheads="1"/>
            </p:cNvSpPr>
            <p:nvPr/>
          </p:nvSpPr>
          <p:spPr bwMode="auto">
            <a:xfrm>
              <a:off x="4096" y="1302"/>
              <a:ext cx="1755"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s</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t</a:t>
              </a:r>
              <a:r>
                <a:rPr lang="en-US" altLang="zh-TW" sz="1400">
                  <a:ea typeface="新細明體" panose="02020500000000000000" pitchFamily="18" charset="-120"/>
                  <a:sym typeface="Symbol" panose="05050102010706020507" pitchFamily="18" charset="2"/>
                </a:rPr>
                <a:t>} </a:t>
              </a:r>
            </a:p>
            <a:p>
              <a:pPr eaLnBrk="1" hangingPunct="1">
                <a:spcBef>
                  <a:spcPct val="0"/>
                </a:spcBef>
                <a:buFontTx/>
                <a:buNone/>
              </a:pPr>
              <a:r>
                <a:rPr lang="en-US" altLang="zh-TW" sz="1700">
                  <a:ea typeface="新細明體" panose="02020500000000000000" pitchFamily="18" charset="-120"/>
                  <a:sym typeface="Symbol" panose="05050102010706020507" pitchFamily="18" charset="2"/>
                </a:rPr>
                <a:t></a:t>
              </a:r>
              <a:r>
                <a:rPr lang="en-US" altLang="zh-TW" sz="1400" baseline="-25000">
                  <a:ea typeface="新細明體" panose="02020500000000000000" pitchFamily="18" charset="-120"/>
                  <a:sym typeface="Symbol" panose="05050102010706020507" pitchFamily="18" charset="2"/>
                </a:rPr>
                <a:t>(</a:t>
              </a:r>
              <a:r>
                <a:rPr lang="en-US" altLang="zh-TW" sz="1400" i="1" baseline="-25000">
                  <a:ea typeface="新細明體" panose="02020500000000000000" pitchFamily="18" charset="-120"/>
                  <a:sym typeface="Symbol" panose="05050102010706020507" pitchFamily="18" charset="2"/>
                </a:rPr>
                <a:t>v</a:t>
              </a:r>
              <a:r>
                <a:rPr lang="en-US" altLang="zh-TW" sz="1400" baseline="-25000">
                  <a:ea typeface="新細明體" panose="02020500000000000000" pitchFamily="18" charset="-120"/>
                  <a:sym typeface="Symbol" panose="05050102010706020507" pitchFamily="18" charset="2"/>
                </a:rPr>
                <a:t>  </a:t>
              </a:r>
              <a:r>
                <a:rPr lang="en-US" altLang="zh-TW" sz="1400" i="1" baseline="-25000">
                  <a:ea typeface="新細明體" panose="02020500000000000000" pitchFamily="18" charset="-120"/>
                  <a:sym typeface="Symbol" panose="05050102010706020507" pitchFamily="18" charset="2"/>
                </a:rPr>
                <a:t>V</a:t>
              </a:r>
              <a:r>
                <a:rPr lang="en-US" altLang="zh-TW" sz="1400" baseline="-25000">
                  <a:ea typeface="新細明體" panose="02020500000000000000" pitchFamily="18" charset="-120"/>
                  <a:sym typeface="Symbol" panose="05050102010706020507" pitchFamily="18" charset="2"/>
                </a:rPr>
                <a:t>)</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rPr>
                <a:t>f</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 0</a:t>
              </a:r>
            </a:p>
            <a:p>
              <a:pPr eaLnBrk="1" hangingPunct="1">
                <a:spcBef>
                  <a:spcPct val="0"/>
                </a:spcBef>
                <a:buFontTx/>
                <a:buNone/>
              </a:pPr>
              <a:endParaRPr lang="en-US" altLang="zh-TW" sz="400">
                <a:ea typeface="新細明體" panose="02020500000000000000" pitchFamily="18" charset="-120"/>
              </a:endParaRPr>
            </a:p>
            <a:p>
              <a:pPr eaLnBrk="1" hangingPunct="1">
                <a:spcBef>
                  <a:spcPct val="0"/>
                </a:spcBef>
                <a:buFontTx/>
                <a:buNone/>
              </a:pPr>
              <a:r>
                <a:rPr lang="zh-TW" altLang="en-US" sz="1400">
                  <a:ea typeface="新細明體" panose="02020500000000000000" pitchFamily="18" charset="-120"/>
                </a:rPr>
                <a:t>也稱為到</a:t>
              </a:r>
              <a:r>
                <a:rPr lang="en-US" altLang="zh-TW" sz="1400" i="1">
                  <a:ea typeface="新細明體" panose="02020500000000000000" pitchFamily="18" charset="-120"/>
                </a:rPr>
                <a:t>u</a:t>
              </a:r>
              <a:r>
                <a:rPr lang="zh-TW" altLang="en-US" sz="1400">
                  <a:ea typeface="新細明體" panose="02020500000000000000" pitchFamily="18" charset="-120"/>
                </a:rPr>
                <a:t>的淨流量</a:t>
              </a:r>
              <a:r>
                <a:rPr lang="en-US" altLang="zh-TW" sz="1400">
                  <a:ea typeface="新細明體" panose="02020500000000000000" pitchFamily="18" charset="-120"/>
                </a:rPr>
                <a:t>(net flow)</a:t>
              </a:r>
              <a:r>
                <a:rPr lang="zh-TW" altLang="en-US" sz="1400">
                  <a:ea typeface="新細明體" panose="02020500000000000000" pitchFamily="18" charset="-120"/>
                </a:rPr>
                <a:t>為</a:t>
              </a:r>
              <a:r>
                <a:rPr lang="en-US" altLang="zh-TW" sz="1400">
                  <a:ea typeface="新細明體" panose="02020500000000000000" pitchFamily="18" charset="-120"/>
                </a:rPr>
                <a:t>0: </a:t>
              </a:r>
            </a:p>
            <a:p>
              <a:pPr eaLnBrk="1" hangingPunct="1">
                <a:spcBef>
                  <a:spcPct val="0"/>
                </a:spcBef>
                <a:buFontTx/>
                <a:buNone/>
              </a:pPr>
              <a:r>
                <a:rPr lang="en-US" altLang="zh-TW" sz="1400" i="1">
                  <a:ea typeface="新細明體" panose="02020500000000000000" pitchFamily="18" charset="-120"/>
                </a:rPr>
                <a:t>f </a:t>
              </a:r>
              <a:r>
                <a:rPr lang="en-US" altLang="zh-TW" sz="1400">
                  <a:ea typeface="新細明體" panose="02020500000000000000" pitchFamily="18" charset="-120"/>
                </a:rPr>
                <a:t>(</a:t>
              </a:r>
              <a:r>
                <a:rPr lang="en-US" altLang="zh-TW" sz="1400" i="1">
                  <a:ea typeface="新細明體" panose="02020500000000000000" pitchFamily="18" charset="-120"/>
                </a:rPr>
                <a:t>V</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 0</a:t>
              </a:r>
            </a:p>
          </p:txBody>
        </p:sp>
        <p:sp>
          <p:nvSpPr>
            <p:cNvPr id="19539" name="AutoShape 36"/>
            <p:cNvSpPr>
              <a:spLocks noChangeArrowheads="1"/>
            </p:cNvSpPr>
            <p:nvPr/>
          </p:nvSpPr>
          <p:spPr bwMode="auto">
            <a:xfrm>
              <a:off x="4128" y="928"/>
              <a:ext cx="423" cy="306"/>
            </a:xfrm>
            <a:prstGeom prst="rightArrow">
              <a:avLst>
                <a:gd name="adj1" fmla="val 53593"/>
                <a:gd name="adj2" fmla="val 62091"/>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300">
                <a:ea typeface="新細明體" panose="02020500000000000000" pitchFamily="18" charset="-120"/>
              </a:endParaRPr>
            </a:p>
          </p:txBody>
        </p:sp>
        <p:sp>
          <p:nvSpPr>
            <p:cNvPr id="19540" name="AutoShape 38"/>
            <p:cNvSpPr>
              <a:spLocks noChangeArrowheads="1"/>
            </p:cNvSpPr>
            <p:nvPr/>
          </p:nvSpPr>
          <p:spPr bwMode="auto">
            <a:xfrm>
              <a:off x="4809" y="928"/>
              <a:ext cx="423" cy="306"/>
            </a:xfrm>
            <a:prstGeom prst="rightArrow">
              <a:avLst>
                <a:gd name="adj1" fmla="val 53593"/>
                <a:gd name="adj2" fmla="val 62091"/>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300">
                <a:ea typeface="新細明體" panose="02020500000000000000" pitchFamily="18" charset="-120"/>
              </a:endParaRPr>
            </a:p>
          </p:txBody>
        </p:sp>
      </p:grpSp>
      <p:grpSp>
        <p:nvGrpSpPr>
          <p:cNvPr id="3" name="Group 99"/>
          <p:cNvGrpSpPr>
            <a:grpSpLocks/>
          </p:cNvGrpSpPr>
          <p:nvPr/>
        </p:nvGrpSpPr>
        <p:grpSpPr bwMode="auto">
          <a:xfrm>
            <a:off x="0" y="3200400"/>
            <a:ext cx="9144000" cy="1752600"/>
            <a:chOff x="0" y="2016"/>
            <a:chExt cx="5760" cy="1104"/>
          </a:xfrm>
        </p:grpSpPr>
        <p:sp>
          <p:nvSpPr>
            <p:cNvPr id="19497" name="Text Box 39"/>
            <p:cNvSpPr txBox="1">
              <a:spLocks noChangeArrowheads="1"/>
            </p:cNvSpPr>
            <p:nvPr/>
          </p:nvSpPr>
          <p:spPr bwMode="auto">
            <a:xfrm>
              <a:off x="0" y="2016"/>
              <a:ext cx="57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zh-TW" altLang="en-US" sz="1800">
                  <a:ea typeface="新細明體" panose="02020500000000000000" pitchFamily="18" charset="-120"/>
                </a:rPr>
                <a:t>剩餘容量</a:t>
              </a:r>
              <a:r>
                <a:rPr lang="en-US" altLang="zh-TW" sz="1800">
                  <a:ea typeface="新細明體" panose="02020500000000000000" pitchFamily="18" charset="-120"/>
                </a:rPr>
                <a:t>(residual capacity)</a:t>
              </a:r>
              <a:endParaRPr lang="zh-TW" altLang="en-US" sz="1800">
                <a:ea typeface="新細明體" panose="02020500000000000000" pitchFamily="18" charset="-120"/>
              </a:endParaRPr>
            </a:p>
          </p:txBody>
        </p:sp>
        <p:sp>
          <p:nvSpPr>
            <p:cNvPr id="19498" name="Text Box 40"/>
            <p:cNvSpPr txBox="1">
              <a:spLocks noChangeArrowheads="1"/>
            </p:cNvSpPr>
            <p:nvPr/>
          </p:nvSpPr>
          <p:spPr bwMode="auto">
            <a:xfrm>
              <a:off x="0" y="2208"/>
              <a:ext cx="576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TW" altLang="en-US" sz="1500">
                  <a:ea typeface="新細明體" panose="02020500000000000000" pitchFamily="18" charset="-120"/>
                </a:rPr>
                <a:t>給定</a:t>
              </a:r>
              <a:r>
                <a:rPr lang="en-US" altLang="zh-TW" sz="1500" i="1">
                  <a:ea typeface="新細明體" panose="02020500000000000000" pitchFamily="18" charset="-120"/>
                </a:rPr>
                <a:t>u</a:t>
              </a:r>
              <a:r>
                <a:rPr lang="en-US" altLang="zh-TW" sz="1500">
                  <a:ea typeface="新細明體" panose="02020500000000000000" pitchFamily="18" charset="-120"/>
                </a:rPr>
                <a:t>, </a:t>
              </a:r>
              <a:r>
                <a:rPr lang="en-US" altLang="zh-TW" sz="1500" i="1">
                  <a:ea typeface="新細明體" panose="02020500000000000000" pitchFamily="18" charset="-120"/>
                </a:rPr>
                <a:t>v</a:t>
              </a:r>
              <a:r>
                <a:rPr lang="en-US" altLang="zh-TW" sz="1500">
                  <a:ea typeface="新細明體" panose="02020500000000000000" pitchFamily="18" charset="-120"/>
                </a:rPr>
                <a:t> </a:t>
              </a:r>
              <a:r>
                <a:rPr lang="en-US" altLang="zh-TW" sz="1400">
                  <a:ea typeface="新細明體" panose="02020500000000000000" pitchFamily="18" charset="-120"/>
                  <a:sym typeface="Symbol" panose="05050102010706020507" pitchFamily="18" charset="2"/>
                </a:rPr>
                <a:t></a:t>
              </a:r>
              <a:r>
                <a:rPr lang="en-US" altLang="zh-TW" sz="1500">
                  <a:ea typeface="新細明體" panose="02020500000000000000" pitchFamily="18" charset="-120"/>
                </a:rPr>
                <a:t> </a:t>
              </a:r>
              <a:r>
                <a:rPr lang="en-US" altLang="zh-TW" sz="1500" i="1">
                  <a:ea typeface="新細明體" panose="02020500000000000000" pitchFamily="18" charset="-120"/>
                </a:rPr>
                <a:t>V</a:t>
              </a:r>
              <a:r>
                <a:rPr lang="en-US" altLang="zh-TW" sz="1500">
                  <a:ea typeface="新細明體" panose="02020500000000000000" pitchFamily="18" charset="-120"/>
                </a:rPr>
                <a:t>,</a:t>
              </a:r>
              <a:r>
                <a:rPr lang="zh-TW" altLang="en-US" sz="1500">
                  <a:ea typeface="新細明體" panose="02020500000000000000" pitchFamily="18" charset="-120"/>
                </a:rPr>
                <a:t> 邊</a:t>
              </a:r>
              <a:r>
                <a:rPr lang="en-US" altLang="zh-TW" sz="1500">
                  <a:ea typeface="新細明體" panose="02020500000000000000" pitchFamily="18" charset="-120"/>
                </a:rPr>
                <a:t>(</a:t>
              </a:r>
              <a:r>
                <a:rPr lang="en-US" altLang="zh-TW" sz="1500" i="1">
                  <a:ea typeface="新細明體" panose="02020500000000000000" pitchFamily="18" charset="-120"/>
                </a:rPr>
                <a:t>u</a:t>
              </a:r>
              <a:r>
                <a:rPr lang="en-US" altLang="zh-TW" sz="1500">
                  <a:ea typeface="新細明體" panose="02020500000000000000" pitchFamily="18" charset="-120"/>
                </a:rPr>
                <a:t>, </a:t>
              </a:r>
              <a:r>
                <a:rPr lang="en-US" altLang="zh-TW" sz="1500" i="1">
                  <a:ea typeface="新細明體" panose="02020500000000000000" pitchFamily="18" charset="-120"/>
                </a:rPr>
                <a:t>v</a:t>
              </a:r>
              <a:r>
                <a:rPr lang="en-US" altLang="zh-TW" sz="1500">
                  <a:ea typeface="新細明體" panose="02020500000000000000" pitchFamily="18" charset="-120"/>
                </a:rPr>
                <a:t>)</a:t>
              </a:r>
              <a:r>
                <a:rPr lang="zh-TW" altLang="en-US" sz="1500">
                  <a:ea typeface="新細明體" panose="02020500000000000000" pitchFamily="18" charset="-120"/>
                </a:rPr>
                <a:t>的剩餘容量</a:t>
              </a:r>
              <a:r>
                <a:rPr lang="en-US" altLang="zh-TW" sz="1500" i="1">
                  <a:ea typeface="新細明體" panose="02020500000000000000" pitchFamily="18" charset="-120"/>
                </a:rPr>
                <a:t>c</a:t>
              </a:r>
              <a:r>
                <a:rPr lang="en-US" altLang="zh-TW" sz="1500" i="1" baseline="-25000">
                  <a:ea typeface="新細明體" panose="02020500000000000000" pitchFamily="18" charset="-120"/>
                </a:rPr>
                <a:t>f</a:t>
              </a:r>
              <a:r>
                <a:rPr lang="en-US" altLang="zh-TW" sz="1500">
                  <a:ea typeface="新細明體" panose="02020500000000000000" pitchFamily="18" charset="-120"/>
                </a:rPr>
                <a:t> </a:t>
              </a:r>
              <a:r>
                <a:rPr lang="zh-TW" altLang="en-US" sz="1500">
                  <a:ea typeface="新細明體" panose="02020500000000000000" pitchFamily="18" charset="-120"/>
                </a:rPr>
                <a:t>表示還有多少流量單位仍然可以從</a:t>
              </a:r>
              <a:r>
                <a:rPr lang="en-US" altLang="zh-TW" sz="1500" i="1">
                  <a:ea typeface="新細明體" panose="02020500000000000000" pitchFamily="18" charset="-120"/>
                </a:rPr>
                <a:t>u</a:t>
              </a:r>
              <a:r>
                <a:rPr lang="zh-TW" altLang="en-US" sz="1500">
                  <a:ea typeface="新細明體" panose="02020500000000000000" pitchFamily="18" charset="-120"/>
                </a:rPr>
                <a:t>流入到</a:t>
              </a:r>
              <a:r>
                <a:rPr lang="en-US" altLang="zh-TW" sz="1500" i="1">
                  <a:ea typeface="新細明體" panose="02020500000000000000" pitchFamily="18" charset="-120"/>
                </a:rPr>
                <a:t>v</a:t>
              </a:r>
              <a:endParaRPr lang="en-US" altLang="zh-TW" sz="1500">
                <a:ea typeface="新細明體" panose="02020500000000000000" pitchFamily="18" charset="-120"/>
              </a:endParaRPr>
            </a:p>
          </p:txBody>
        </p:sp>
        <p:sp>
          <p:nvSpPr>
            <p:cNvPr id="19499" name="Text Box 41"/>
            <p:cNvSpPr txBox="1">
              <a:spLocks noChangeArrowheads="1"/>
            </p:cNvSpPr>
            <p:nvPr/>
          </p:nvSpPr>
          <p:spPr bwMode="auto">
            <a:xfrm>
              <a:off x="429" y="2457"/>
              <a:ext cx="1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i="1">
                  <a:ea typeface="新細明體" panose="02020500000000000000" pitchFamily="18" charset="-120"/>
                  <a:sym typeface="Symbol" panose="05050102010706020507" pitchFamily="18" charset="2"/>
                </a:rPr>
                <a:t>c</a:t>
              </a:r>
              <a:r>
                <a:rPr lang="en-US" altLang="zh-TW" sz="1400" i="1" baseline="-25000">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c</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f </a:t>
              </a:r>
              <a:r>
                <a:rPr lang="en-US" altLang="zh-TW" sz="1400">
                  <a:ea typeface="新細明體" panose="02020500000000000000" pitchFamily="18" charset="-120"/>
                  <a:sym typeface="Symbol" panose="05050102010706020507" pitchFamily="18" charset="2"/>
                </a:rPr>
                <a:t>(</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a:t>
              </a:r>
            </a:p>
          </p:txBody>
        </p:sp>
        <p:sp>
          <p:nvSpPr>
            <p:cNvPr id="19500" name="Oval 42"/>
            <p:cNvSpPr>
              <a:spLocks noChangeArrowheads="1"/>
            </p:cNvSpPr>
            <p:nvPr/>
          </p:nvSpPr>
          <p:spPr bwMode="auto">
            <a:xfrm>
              <a:off x="480" y="279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u</a:t>
              </a:r>
            </a:p>
          </p:txBody>
        </p:sp>
        <p:sp>
          <p:nvSpPr>
            <p:cNvPr id="19501" name="Oval 43"/>
            <p:cNvSpPr>
              <a:spLocks noChangeArrowheads="1"/>
            </p:cNvSpPr>
            <p:nvPr/>
          </p:nvSpPr>
          <p:spPr bwMode="auto">
            <a:xfrm>
              <a:off x="1296" y="279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v</a:t>
              </a:r>
            </a:p>
          </p:txBody>
        </p:sp>
        <p:sp>
          <p:nvSpPr>
            <p:cNvPr id="19502" name="Line 44"/>
            <p:cNvSpPr>
              <a:spLocks noChangeShapeType="1"/>
            </p:cNvSpPr>
            <p:nvPr/>
          </p:nvSpPr>
          <p:spPr bwMode="auto">
            <a:xfrm>
              <a:off x="672" y="289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503" name="Text Box 45"/>
            <p:cNvSpPr txBox="1">
              <a:spLocks noChangeArrowheads="1"/>
            </p:cNvSpPr>
            <p:nvPr/>
          </p:nvSpPr>
          <p:spPr bwMode="auto">
            <a:xfrm>
              <a:off x="789" y="2736"/>
              <a:ext cx="32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4:10</a:t>
              </a:r>
            </a:p>
          </p:txBody>
        </p:sp>
        <p:sp>
          <p:nvSpPr>
            <p:cNvPr id="19504" name="Oval 46"/>
            <p:cNvSpPr>
              <a:spLocks noChangeArrowheads="1"/>
            </p:cNvSpPr>
            <p:nvPr/>
          </p:nvSpPr>
          <p:spPr bwMode="auto">
            <a:xfrm>
              <a:off x="2064" y="269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u</a:t>
              </a:r>
            </a:p>
          </p:txBody>
        </p:sp>
        <p:sp>
          <p:nvSpPr>
            <p:cNvPr id="19505" name="Oval 47"/>
            <p:cNvSpPr>
              <a:spLocks noChangeArrowheads="1"/>
            </p:cNvSpPr>
            <p:nvPr/>
          </p:nvSpPr>
          <p:spPr bwMode="auto">
            <a:xfrm>
              <a:off x="2880" y="269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v</a:t>
              </a:r>
            </a:p>
          </p:txBody>
        </p:sp>
        <p:sp>
          <p:nvSpPr>
            <p:cNvPr id="19506" name="Line 48"/>
            <p:cNvSpPr>
              <a:spLocks noChangeShapeType="1"/>
            </p:cNvSpPr>
            <p:nvPr/>
          </p:nvSpPr>
          <p:spPr bwMode="auto">
            <a:xfrm>
              <a:off x="2256" y="2794"/>
              <a:ext cx="624"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507" name="Text Box 49"/>
            <p:cNvSpPr txBox="1">
              <a:spLocks noChangeArrowheads="1"/>
            </p:cNvSpPr>
            <p:nvPr/>
          </p:nvSpPr>
          <p:spPr bwMode="auto">
            <a:xfrm>
              <a:off x="2496" y="2640"/>
              <a:ext cx="1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6</a:t>
              </a:r>
            </a:p>
          </p:txBody>
        </p:sp>
        <p:sp>
          <p:nvSpPr>
            <p:cNvPr id="19508" name="Oval 50"/>
            <p:cNvSpPr>
              <a:spLocks noChangeArrowheads="1"/>
            </p:cNvSpPr>
            <p:nvPr/>
          </p:nvSpPr>
          <p:spPr bwMode="auto">
            <a:xfrm>
              <a:off x="2064" y="292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u</a:t>
              </a:r>
            </a:p>
          </p:txBody>
        </p:sp>
        <p:sp>
          <p:nvSpPr>
            <p:cNvPr id="19509" name="Oval 51"/>
            <p:cNvSpPr>
              <a:spLocks noChangeArrowheads="1"/>
            </p:cNvSpPr>
            <p:nvPr/>
          </p:nvSpPr>
          <p:spPr bwMode="auto">
            <a:xfrm>
              <a:off x="2880" y="292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v</a:t>
              </a:r>
            </a:p>
          </p:txBody>
        </p:sp>
        <p:sp>
          <p:nvSpPr>
            <p:cNvPr id="19510" name="Line 52"/>
            <p:cNvSpPr>
              <a:spLocks noChangeShapeType="1"/>
            </p:cNvSpPr>
            <p:nvPr/>
          </p:nvSpPr>
          <p:spPr bwMode="auto">
            <a:xfrm>
              <a:off x="2256" y="3024"/>
              <a:ext cx="624" cy="1"/>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511" name="Text Box 53"/>
            <p:cNvSpPr txBox="1">
              <a:spLocks noChangeArrowheads="1"/>
            </p:cNvSpPr>
            <p:nvPr/>
          </p:nvSpPr>
          <p:spPr bwMode="auto">
            <a:xfrm>
              <a:off x="2496" y="2870"/>
              <a:ext cx="1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4</a:t>
              </a:r>
            </a:p>
          </p:txBody>
        </p:sp>
        <p:sp>
          <p:nvSpPr>
            <p:cNvPr id="19512" name="Text Box 54"/>
            <p:cNvSpPr txBox="1">
              <a:spLocks noChangeArrowheads="1"/>
            </p:cNvSpPr>
            <p:nvPr/>
          </p:nvSpPr>
          <p:spPr bwMode="auto">
            <a:xfrm>
              <a:off x="3120" y="2726"/>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000">
                  <a:ea typeface="新細明體" panose="02020500000000000000" pitchFamily="18" charset="-120"/>
                </a:rPr>
                <a:t>c</a:t>
              </a:r>
              <a:r>
                <a:rPr lang="en-US" altLang="zh-TW" sz="1000" i="1" baseline="-25000">
                  <a:ea typeface="新細明體" panose="02020500000000000000" pitchFamily="18" charset="-120"/>
                </a:rPr>
                <a:t>f</a:t>
              </a:r>
              <a:r>
                <a:rPr lang="en-US" altLang="zh-TW" sz="1000">
                  <a:ea typeface="新細明體" panose="02020500000000000000" pitchFamily="18" charset="-120"/>
                </a:rPr>
                <a:t> (</a:t>
              </a:r>
              <a:r>
                <a:rPr lang="en-US" altLang="zh-TW" sz="1000" i="1">
                  <a:ea typeface="新細明體" panose="02020500000000000000" pitchFamily="18" charset="-120"/>
                </a:rPr>
                <a:t>u</a:t>
              </a:r>
              <a:r>
                <a:rPr lang="en-US" altLang="zh-TW" sz="1000">
                  <a:ea typeface="新細明體" panose="02020500000000000000" pitchFamily="18" charset="-120"/>
                </a:rPr>
                <a:t>, </a:t>
              </a:r>
              <a:r>
                <a:rPr lang="en-US" altLang="zh-TW" sz="1000" i="1">
                  <a:ea typeface="新細明體" panose="02020500000000000000" pitchFamily="18" charset="-120"/>
                </a:rPr>
                <a:t>v</a:t>
              </a:r>
              <a:r>
                <a:rPr lang="en-US" altLang="zh-TW" sz="1000">
                  <a:ea typeface="新細明體" panose="02020500000000000000" pitchFamily="18" charset="-120"/>
                </a:rPr>
                <a:t>) = 10 </a:t>
              </a:r>
              <a:r>
                <a:rPr lang="en-US" altLang="zh-TW" sz="1000">
                  <a:ea typeface="新細明體" panose="02020500000000000000" pitchFamily="18" charset="-120"/>
                  <a:sym typeface="Symbol" panose="05050102010706020507" pitchFamily="18" charset="2"/>
                </a:rPr>
                <a:t>– 4 = 6</a:t>
              </a:r>
            </a:p>
          </p:txBody>
        </p:sp>
        <p:sp>
          <p:nvSpPr>
            <p:cNvPr id="19513" name="Text Box 55"/>
            <p:cNvSpPr txBox="1">
              <a:spLocks noChangeArrowheads="1"/>
            </p:cNvSpPr>
            <p:nvPr/>
          </p:nvSpPr>
          <p:spPr bwMode="auto">
            <a:xfrm>
              <a:off x="3120" y="2918"/>
              <a:ext cx="8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000">
                  <a:ea typeface="新細明體" panose="02020500000000000000" pitchFamily="18" charset="-120"/>
                </a:rPr>
                <a:t>c</a:t>
              </a:r>
              <a:r>
                <a:rPr lang="en-US" altLang="zh-TW" sz="1000" i="1" baseline="-25000">
                  <a:ea typeface="新細明體" panose="02020500000000000000" pitchFamily="18" charset="-120"/>
                </a:rPr>
                <a:t>f</a:t>
              </a:r>
              <a:r>
                <a:rPr lang="en-US" altLang="zh-TW" sz="1000">
                  <a:ea typeface="新細明體" panose="02020500000000000000" pitchFamily="18" charset="-120"/>
                </a:rPr>
                <a:t> (</a:t>
              </a:r>
              <a:r>
                <a:rPr lang="en-US" altLang="zh-TW" sz="1000" i="1">
                  <a:ea typeface="新細明體" panose="02020500000000000000" pitchFamily="18" charset="-120"/>
                </a:rPr>
                <a:t>v</a:t>
              </a:r>
              <a:r>
                <a:rPr lang="en-US" altLang="zh-TW" sz="1000">
                  <a:ea typeface="新細明體" panose="02020500000000000000" pitchFamily="18" charset="-120"/>
                </a:rPr>
                <a:t>, </a:t>
              </a:r>
              <a:r>
                <a:rPr lang="en-US" altLang="zh-TW" sz="1000" i="1">
                  <a:ea typeface="新細明體" panose="02020500000000000000" pitchFamily="18" charset="-120"/>
                </a:rPr>
                <a:t>u</a:t>
              </a:r>
              <a:r>
                <a:rPr lang="en-US" altLang="zh-TW" sz="1000">
                  <a:ea typeface="新細明體" panose="02020500000000000000" pitchFamily="18" charset="-120"/>
                </a:rPr>
                <a:t>) = 0 </a:t>
              </a:r>
              <a:r>
                <a:rPr lang="en-US" altLang="zh-TW" sz="1000">
                  <a:ea typeface="新細明體" panose="02020500000000000000" pitchFamily="18" charset="-120"/>
                  <a:sym typeface="Symbol" panose="05050102010706020507" pitchFamily="18" charset="2"/>
                </a:rPr>
                <a:t>– (– 4) = 4</a:t>
              </a:r>
            </a:p>
          </p:txBody>
        </p:sp>
        <p:sp>
          <p:nvSpPr>
            <p:cNvPr id="19514" name="Oval 56"/>
            <p:cNvSpPr>
              <a:spLocks noChangeArrowheads="1"/>
            </p:cNvSpPr>
            <p:nvPr/>
          </p:nvSpPr>
          <p:spPr bwMode="auto">
            <a:xfrm>
              <a:off x="4320" y="283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u</a:t>
              </a:r>
            </a:p>
          </p:txBody>
        </p:sp>
        <p:sp>
          <p:nvSpPr>
            <p:cNvPr id="19515" name="Oval 57"/>
            <p:cNvSpPr>
              <a:spLocks noChangeArrowheads="1"/>
            </p:cNvSpPr>
            <p:nvPr/>
          </p:nvSpPr>
          <p:spPr bwMode="auto">
            <a:xfrm>
              <a:off x="5136" y="283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v</a:t>
              </a:r>
            </a:p>
          </p:txBody>
        </p:sp>
        <p:sp>
          <p:nvSpPr>
            <p:cNvPr id="19516" name="Line 58"/>
            <p:cNvSpPr>
              <a:spLocks noChangeShapeType="1"/>
            </p:cNvSpPr>
            <p:nvPr/>
          </p:nvSpPr>
          <p:spPr bwMode="auto">
            <a:xfrm>
              <a:off x="4512" y="287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517" name="Text Box 59"/>
            <p:cNvSpPr txBox="1">
              <a:spLocks noChangeArrowheads="1"/>
            </p:cNvSpPr>
            <p:nvPr/>
          </p:nvSpPr>
          <p:spPr bwMode="auto">
            <a:xfrm>
              <a:off x="4704" y="2716"/>
              <a:ext cx="1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6</a:t>
              </a:r>
            </a:p>
          </p:txBody>
        </p:sp>
        <p:sp>
          <p:nvSpPr>
            <p:cNvPr id="19518" name="Line 60"/>
            <p:cNvSpPr>
              <a:spLocks noChangeShapeType="1"/>
            </p:cNvSpPr>
            <p:nvPr/>
          </p:nvSpPr>
          <p:spPr bwMode="auto">
            <a:xfrm>
              <a:off x="4512" y="2966"/>
              <a:ext cx="62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519" name="Text Box 61"/>
            <p:cNvSpPr txBox="1">
              <a:spLocks noChangeArrowheads="1"/>
            </p:cNvSpPr>
            <p:nvPr/>
          </p:nvSpPr>
          <p:spPr bwMode="auto">
            <a:xfrm>
              <a:off x="4704" y="2918"/>
              <a:ext cx="1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4</a:t>
              </a:r>
            </a:p>
          </p:txBody>
        </p:sp>
        <p:sp>
          <p:nvSpPr>
            <p:cNvPr id="19520" name="AutoShape 62"/>
            <p:cNvSpPr>
              <a:spLocks noChangeArrowheads="1"/>
            </p:cNvSpPr>
            <p:nvPr/>
          </p:nvSpPr>
          <p:spPr bwMode="auto">
            <a:xfrm>
              <a:off x="1680" y="2832"/>
              <a:ext cx="240" cy="162"/>
            </a:xfrm>
            <a:prstGeom prst="rightArrow">
              <a:avLst>
                <a:gd name="adj1" fmla="val 50000"/>
                <a:gd name="adj2" fmla="val 37037"/>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TW" altLang="en-US" sz="1500">
                <a:ea typeface="新細明體" panose="02020500000000000000" pitchFamily="18" charset="-120"/>
              </a:endParaRPr>
            </a:p>
          </p:txBody>
        </p:sp>
        <p:sp>
          <p:nvSpPr>
            <p:cNvPr id="19521" name="AutoShape 63"/>
            <p:cNvSpPr>
              <a:spLocks noChangeArrowheads="1"/>
            </p:cNvSpPr>
            <p:nvPr/>
          </p:nvSpPr>
          <p:spPr bwMode="auto">
            <a:xfrm>
              <a:off x="3984" y="2832"/>
              <a:ext cx="240" cy="162"/>
            </a:xfrm>
            <a:prstGeom prst="rightArrow">
              <a:avLst>
                <a:gd name="adj1" fmla="val 50000"/>
                <a:gd name="adj2" fmla="val 37037"/>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TW" altLang="en-US" sz="1500">
                <a:ea typeface="新細明體" panose="02020500000000000000" pitchFamily="18" charset="-120"/>
              </a:endParaRPr>
            </a:p>
          </p:txBody>
        </p:sp>
      </p:grpSp>
      <p:grpSp>
        <p:nvGrpSpPr>
          <p:cNvPr id="4" name="Group 105"/>
          <p:cNvGrpSpPr>
            <a:grpSpLocks/>
          </p:cNvGrpSpPr>
          <p:nvPr/>
        </p:nvGrpSpPr>
        <p:grpSpPr bwMode="auto">
          <a:xfrm>
            <a:off x="0" y="5029200"/>
            <a:ext cx="9144000" cy="1600200"/>
            <a:chOff x="0" y="3168"/>
            <a:chExt cx="5760" cy="1008"/>
          </a:xfrm>
        </p:grpSpPr>
        <p:grpSp>
          <p:nvGrpSpPr>
            <p:cNvPr id="19462" name="Group 101"/>
            <p:cNvGrpSpPr>
              <a:grpSpLocks/>
            </p:cNvGrpSpPr>
            <p:nvPr/>
          </p:nvGrpSpPr>
          <p:grpSpPr bwMode="auto">
            <a:xfrm>
              <a:off x="0" y="3168"/>
              <a:ext cx="5760" cy="1008"/>
              <a:chOff x="0" y="3168"/>
              <a:chExt cx="5760" cy="1008"/>
            </a:xfrm>
          </p:grpSpPr>
          <p:sp>
            <p:nvSpPr>
              <p:cNvPr id="19465" name="Text Box 64"/>
              <p:cNvSpPr txBox="1">
                <a:spLocks noChangeArrowheads="1"/>
              </p:cNvSpPr>
              <p:nvPr/>
            </p:nvSpPr>
            <p:spPr bwMode="auto">
              <a:xfrm>
                <a:off x="0" y="3168"/>
                <a:ext cx="5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TW" altLang="en-US" sz="1800">
                    <a:ea typeface="新細明體" panose="02020500000000000000" pitchFamily="18" charset="-120"/>
                  </a:rPr>
                  <a:t>剩餘圖</a:t>
                </a:r>
                <a:r>
                  <a:rPr lang="en-US" altLang="zh-TW" sz="1800">
                    <a:ea typeface="新細明體" panose="02020500000000000000" pitchFamily="18" charset="-120"/>
                  </a:rPr>
                  <a:t>(residual graph)</a:t>
                </a:r>
                <a:r>
                  <a:rPr lang="zh-TW" altLang="en-US" sz="1800">
                    <a:ea typeface="新細明體" panose="02020500000000000000" pitchFamily="18" charset="-120"/>
                  </a:rPr>
                  <a:t>或剩餘網路</a:t>
                </a:r>
                <a:r>
                  <a:rPr lang="en-US" altLang="zh-TW" sz="1800">
                    <a:ea typeface="新細明體" panose="02020500000000000000" pitchFamily="18" charset="-120"/>
                  </a:rPr>
                  <a:t>(residual network)</a:t>
                </a:r>
                <a:endParaRPr lang="en-US" altLang="zh-TW" sz="1800">
                  <a:latin typeface="Tahoma" panose="020B0604030504040204" pitchFamily="34" charset="0"/>
                  <a:ea typeface="新細明體" panose="02020500000000000000" pitchFamily="18" charset="-120"/>
                </a:endParaRPr>
              </a:p>
            </p:txBody>
          </p:sp>
          <p:sp>
            <p:nvSpPr>
              <p:cNvPr id="19466" name="Text Box 65"/>
              <p:cNvSpPr txBox="1">
                <a:spLocks noChangeArrowheads="1"/>
              </p:cNvSpPr>
              <p:nvPr/>
            </p:nvSpPr>
            <p:spPr bwMode="auto">
              <a:xfrm>
                <a:off x="0" y="3360"/>
                <a:ext cx="576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TW" altLang="en-US" sz="1500">
                    <a:ea typeface="新細明體" panose="02020500000000000000" pitchFamily="18" charset="-120"/>
                  </a:rPr>
                  <a:t>圖</a:t>
                </a:r>
                <a:r>
                  <a:rPr lang="en-US" altLang="zh-TW" sz="1500">
                    <a:ea typeface="新細明體" panose="02020500000000000000" pitchFamily="18" charset="-120"/>
                  </a:rPr>
                  <a:t>G = (</a:t>
                </a:r>
                <a:r>
                  <a:rPr lang="en-US" altLang="zh-TW" sz="1500" i="1">
                    <a:ea typeface="新細明體" panose="02020500000000000000" pitchFamily="18" charset="-120"/>
                  </a:rPr>
                  <a:t>V</a:t>
                </a:r>
                <a:r>
                  <a:rPr lang="en-US" altLang="zh-TW" sz="1500">
                    <a:ea typeface="新細明體" panose="02020500000000000000" pitchFamily="18" charset="-120"/>
                  </a:rPr>
                  <a:t>,</a:t>
                </a:r>
                <a:r>
                  <a:rPr lang="en-US" altLang="zh-TW" sz="1500" i="1">
                    <a:ea typeface="新細明體" panose="02020500000000000000" pitchFamily="18" charset="-120"/>
                  </a:rPr>
                  <a:t> E</a:t>
                </a:r>
                <a:r>
                  <a:rPr lang="en-US" altLang="zh-TW" sz="1500">
                    <a:ea typeface="新細明體" panose="02020500000000000000" pitchFamily="18" charset="-120"/>
                  </a:rPr>
                  <a:t>)</a:t>
                </a:r>
                <a:r>
                  <a:rPr lang="zh-TW" altLang="en-US" sz="1500">
                    <a:ea typeface="新細明體" panose="02020500000000000000" pitchFamily="18" charset="-120"/>
                  </a:rPr>
                  <a:t>的剩餘圖或剩餘網絡定義是：</a:t>
                </a:r>
                <a:endParaRPr lang="en-US" altLang="zh-TW" sz="1500">
                  <a:ea typeface="新細明體" panose="02020500000000000000" pitchFamily="18" charset="-120"/>
                </a:endParaRPr>
              </a:p>
            </p:txBody>
          </p:sp>
          <p:sp>
            <p:nvSpPr>
              <p:cNvPr id="19467" name="Text Box 66"/>
              <p:cNvSpPr txBox="1">
                <a:spLocks noChangeArrowheads="1"/>
              </p:cNvSpPr>
              <p:nvPr/>
            </p:nvSpPr>
            <p:spPr bwMode="auto">
              <a:xfrm>
                <a:off x="470" y="3648"/>
                <a:ext cx="208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i="1">
                    <a:ea typeface="新細明體" panose="02020500000000000000" pitchFamily="18" charset="-120"/>
                  </a:rPr>
                  <a:t>G</a:t>
                </a:r>
                <a:r>
                  <a:rPr lang="en-US" altLang="zh-TW" sz="1500" i="1" baseline="-25000">
                    <a:ea typeface="新細明體" panose="02020500000000000000" pitchFamily="18" charset="-120"/>
                  </a:rPr>
                  <a:t>f</a:t>
                </a:r>
                <a:r>
                  <a:rPr lang="en-US" altLang="zh-TW" sz="1500">
                    <a:ea typeface="新細明體" panose="02020500000000000000" pitchFamily="18" charset="-120"/>
                  </a:rPr>
                  <a:t> = (</a:t>
                </a:r>
                <a:r>
                  <a:rPr lang="en-US" altLang="zh-TW" sz="1500" i="1">
                    <a:ea typeface="新細明體" panose="02020500000000000000" pitchFamily="18" charset="-120"/>
                  </a:rPr>
                  <a:t>V</a:t>
                </a:r>
                <a:r>
                  <a:rPr lang="en-US" altLang="zh-TW" sz="1500">
                    <a:ea typeface="新細明體" panose="02020500000000000000" pitchFamily="18" charset="-120"/>
                  </a:rPr>
                  <a:t>, </a:t>
                </a:r>
                <a:r>
                  <a:rPr lang="en-US" altLang="zh-TW" sz="1500" i="1">
                    <a:ea typeface="新細明體" panose="02020500000000000000" pitchFamily="18" charset="-120"/>
                  </a:rPr>
                  <a:t>E</a:t>
                </a:r>
                <a:r>
                  <a:rPr lang="en-US" altLang="zh-TW" sz="1500" i="1" baseline="-25000">
                    <a:ea typeface="新細明體" panose="02020500000000000000" pitchFamily="18" charset="-120"/>
                  </a:rPr>
                  <a:t>f</a:t>
                </a:r>
                <a:r>
                  <a:rPr lang="en-US" altLang="zh-TW" sz="1500">
                    <a:ea typeface="新細明體" panose="02020500000000000000" pitchFamily="18" charset="-120"/>
                  </a:rPr>
                  <a:t>)</a:t>
                </a:r>
              </a:p>
              <a:p>
                <a:pPr eaLnBrk="1" hangingPunct="1">
                  <a:spcBef>
                    <a:spcPct val="0"/>
                  </a:spcBef>
                  <a:buFontTx/>
                  <a:buNone/>
                </a:pPr>
                <a:endParaRPr lang="en-US" altLang="zh-TW" sz="400">
                  <a:ea typeface="新細明體" panose="02020500000000000000" pitchFamily="18" charset="-120"/>
                </a:endParaRPr>
              </a:p>
              <a:p>
                <a:pPr eaLnBrk="1" hangingPunct="1">
                  <a:spcBef>
                    <a:spcPct val="0"/>
                  </a:spcBef>
                  <a:buFontTx/>
                  <a:buNone/>
                </a:pPr>
                <a:r>
                  <a:rPr lang="en-US" altLang="zh-TW" sz="1500" i="1">
                    <a:ea typeface="新細明體" panose="02020500000000000000" pitchFamily="18" charset="-120"/>
                  </a:rPr>
                  <a:t>E</a:t>
                </a:r>
                <a:r>
                  <a:rPr lang="en-US" altLang="zh-TW" sz="1500" i="1" baseline="-25000">
                    <a:ea typeface="新細明體" panose="02020500000000000000" pitchFamily="18" charset="-120"/>
                  </a:rPr>
                  <a:t>f</a:t>
                </a:r>
                <a:r>
                  <a:rPr lang="en-US" altLang="zh-TW" sz="1500">
                    <a:ea typeface="新細明體" panose="02020500000000000000" pitchFamily="18" charset="-120"/>
                  </a:rPr>
                  <a:t> = { (</a:t>
                </a:r>
                <a:r>
                  <a:rPr lang="en-US" altLang="zh-TW" sz="1500" i="1">
                    <a:ea typeface="新細明體" panose="02020500000000000000" pitchFamily="18" charset="-120"/>
                  </a:rPr>
                  <a:t>u</a:t>
                </a:r>
                <a:r>
                  <a:rPr lang="en-US" altLang="zh-TW" sz="1500">
                    <a:ea typeface="新細明體" panose="02020500000000000000" pitchFamily="18" charset="-120"/>
                  </a:rPr>
                  <a:t>, </a:t>
                </a:r>
                <a:r>
                  <a:rPr lang="en-US" altLang="zh-TW" sz="1500" i="1">
                    <a:ea typeface="新細明體" panose="02020500000000000000" pitchFamily="18" charset="-120"/>
                  </a:rPr>
                  <a:t>v</a:t>
                </a:r>
                <a:r>
                  <a:rPr lang="en-US" altLang="zh-TW" sz="1500">
                    <a:ea typeface="新細明體" panose="02020500000000000000" pitchFamily="18" charset="-120"/>
                  </a:rPr>
                  <a:t>) </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 </a:t>
                </a:r>
                <a:r>
                  <a:rPr lang="en-US" altLang="zh-TW" sz="1500">
                    <a:ea typeface="新細明體" panose="02020500000000000000" pitchFamily="18" charset="-120"/>
                    <a:sym typeface="Symbol" panose="05050102010706020507" pitchFamily="18" charset="2"/>
                  </a:rPr>
                  <a:t> </a:t>
                </a:r>
                <a:r>
                  <a:rPr lang="en-US" altLang="zh-TW" sz="1500" i="1">
                    <a:ea typeface="新細明體" panose="02020500000000000000" pitchFamily="18" charset="-120"/>
                    <a:sym typeface="Symbol" panose="05050102010706020507" pitchFamily="18" charset="2"/>
                  </a:rPr>
                  <a:t>V</a:t>
                </a:r>
                <a:r>
                  <a:rPr lang="zh-TW" altLang="en-US" sz="1500" i="1">
                    <a:ea typeface="新細明體" panose="02020500000000000000" pitchFamily="18" charset="-120"/>
                    <a:sym typeface="Symbol" panose="05050102010706020507" pitchFamily="18" charset="2"/>
                  </a:rPr>
                  <a:t>  </a:t>
                </a:r>
                <a:r>
                  <a:rPr lang="zh-TW" altLang="en-US" sz="1500">
                    <a:ea typeface="新細明體" panose="02020500000000000000" pitchFamily="18" charset="-120"/>
                    <a:sym typeface="Symbol" panose="05050102010706020507" pitchFamily="18" charset="2"/>
                  </a:rPr>
                  <a:t>使得  </a:t>
                </a:r>
                <a:r>
                  <a:rPr lang="en-US" altLang="zh-TW" sz="1500" i="1">
                    <a:ea typeface="新細明體" panose="02020500000000000000" pitchFamily="18" charset="-120"/>
                    <a:sym typeface="Symbol" panose="05050102010706020507" pitchFamily="18" charset="2"/>
                  </a:rPr>
                  <a:t>c</a:t>
                </a:r>
                <a:r>
                  <a:rPr lang="en-US" altLang="zh-TW" sz="1500" i="1" baseline="-25000">
                    <a:ea typeface="新細明體" panose="02020500000000000000" pitchFamily="18" charset="-120"/>
                    <a:sym typeface="Symbol" panose="05050102010706020507" pitchFamily="18" charset="2"/>
                  </a:rPr>
                  <a:t>f </a:t>
                </a:r>
                <a:r>
                  <a:rPr lang="en-US" altLang="zh-TW" sz="1500">
                    <a:ea typeface="新細明體" panose="02020500000000000000" pitchFamily="18" charset="-120"/>
                    <a:sym typeface="Symbol" panose="05050102010706020507" pitchFamily="18" charset="2"/>
                  </a:rPr>
                  <a:t>(</a:t>
                </a:r>
                <a:r>
                  <a:rPr lang="en-US" altLang="zh-TW" sz="1500" i="1">
                    <a:ea typeface="新細明體" panose="02020500000000000000" pitchFamily="18" charset="-120"/>
                    <a:sym typeface="Symbol" panose="05050102010706020507" pitchFamily="18" charset="2"/>
                  </a:rPr>
                  <a:t>u</a:t>
                </a:r>
                <a:r>
                  <a:rPr lang="en-US" altLang="zh-TW" sz="1500">
                    <a:ea typeface="新細明體" panose="02020500000000000000" pitchFamily="18" charset="-120"/>
                    <a:sym typeface="Symbol" panose="05050102010706020507" pitchFamily="18" charset="2"/>
                  </a:rPr>
                  <a:t>, </a:t>
                </a:r>
                <a:r>
                  <a:rPr lang="en-US" altLang="zh-TW" sz="1500" i="1">
                    <a:ea typeface="新細明體" panose="02020500000000000000" pitchFamily="18" charset="-120"/>
                    <a:sym typeface="Symbol" panose="05050102010706020507" pitchFamily="18" charset="2"/>
                  </a:rPr>
                  <a:t>v</a:t>
                </a:r>
                <a:r>
                  <a:rPr lang="en-US" altLang="zh-TW" sz="1500">
                    <a:ea typeface="新細明體" panose="02020500000000000000" pitchFamily="18" charset="-120"/>
                    <a:sym typeface="Symbol" panose="05050102010706020507" pitchFamily="18" charset="2"/>
                  </a:rPr>
                  <a:t>) &gt; 0 }</a:t>
                </a:r>
              </a:p>
            </p:txBody>
          </p:sp>
          <p:sp>
            <p:nvSpPr>
              <p:cNvPr id="19468" name="Oval 67"/>
              <p:cNvSpPr>
                <a:spLocks noChangeArrowheads="1"/>
              </p:cNvSpPr>
              <p:nvPr/>
            </p:nvSpPr>
            <p:spPr bwMode="auto">
              <a:xfrm>
                <a:off x="3120" y="336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s</a:t>
                </a:r>
              </a:p>
            </p:txBody>
          </p:sp>
          <p:sp>
            <p:nvSpPr>
              <p:cNvPr id="19469" name="Oval 68"/>
              <p:cNvSpPr>
                <a:spLocks noChangeArrowheads="1"/>
              </p:cNvSpPr>
              <p:nvPr/>
            </p:nvSpPr>
            <p:spPr bwMode="auto">
              <a:xfrm>
                <a:off x="3120" y="38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19470" name="Oval 69"/>
              <p:cNvSpPr>
                <a:spLocks noChangeArrowheads="1"/>
              </p:cNvSpPr>
              <p:nvPr/>
            </p:nvSpPr>
            <p:spPr bwMode="auto">
              <a:xfrm>
                <a:off x="3696" y="336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19471" name="Oval 70"/>
              <p:cNvSpPr>
                <a:spLocks noChangeArrowheads="1"/>
              </p:cNvSpPr>
              <p:nvPr/>
            </p:nvSpPr>
            <p:spPr bwMode="auto">
              <a:xfrm>
                <a:off x="3696" y="38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t</a:t>
                </a:r>
              </a:p>
            </p:txBody>
          </p:sp>
          <p:sp>
            <p:nvSpPr>
              <p:cNvPr id="19472" name="Line 71"/>
              <p:cNvSpPr>
                <a:spLocks noChangeShapeType="1"/>
              </p:cNvSpPr>
              <p:nvPr/>
            </p:nvSpPr>
            <p:spPr bwMode="auto">
              <a:xfrm>
                <a:off x="3312" y="3456"/>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73" name="Line 72"/>
              <p:cNvSpPr>
                <a:spLocks noChangeShapeType="1"/>
              </p:cNvSpPr>
              <p:nvPr/>
            </p:nvSpPr>
            <p:spPr bwMode="auto">
              <a:xfrm>
                <a:off x="3216" y="355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74" name="Line 73"/>
              <p:cNvSpPr>
                <a:spLocks noChangeShapeType="1"/>
              </p:cNvSpPr>
              <p:nvPr/>
            </p:nvSpPr>
            <p:spPr bwMode="auto">
              <a:xfrm>
                <a:off x="3312" y="3984"/>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75" name="Line 74"/>
              <p:cNvSpPr>
                <a:spLocks noChangeShapeType="1"/>
              </p:cNvSpPr>
              <p:nvPr/>
            </p:nvSpPr>
            <p:spPr bwMode="auto">
              <a:xfrm>
                <a:off x="3792" y="355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76" name="Text Box 75"/>
              <p:cNvSpPr txBox="1">
                <a:spLocks noChangeArrowheads="1"/>
              </p:cNvSpPr>
              <p:nvPr/>
            </p:nvSpPr>
            <p:spPr bwMode="auto">
              <a:xfrm>
                <a:off x="3312" y="3302"/>
                <a:ext cx="2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5:8</a:t>
                </a:r>
              </a:p>
            </p:txBody>
          </p:sp>
          <p:sp>
            <p:nvSpPr>
              <p:cNvPr id="19477" name="Text Box 76"/>
              <p:cNvSpPr txBox="1">
                <a:spLocks noChangeArrowheads="1"/>
              </p:cNvSpPr>
              <p:nvPr/>
            </p:nvSpPr>
            <p:spPr bwMode="auto">
              <a:xfrm>
                <a:off x="3319" y="3974"/>
                <a:ext cx="2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2:2</a:t>
                </a:r>
              </a:p>
            </p:txBody>
          </p:sp>
          <p:sp>
            <p:nvSpPr>
              <p:cNvPr id="19478" name="Text Box 77"/>
              <p:cNvSpPr txBox="1">
                <a:spLocks noChangeArrowheads="1"/>
              </p:cNvSpPr>
              <p:nvPr/>
            </p:nvSpPr>
            <p:spPr bwMode="auto">
              <a:xfrm>
                <a:off x="2976" y="3600"/>
                <a:ext cx="2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2:3</a:t>
                </a:r>
              </a:p>
            </p:txBody>
          </p:sp>
          <p:sp>
            <p:nvSpPr>
              <p:cNvPr id="19479" name="Text Box 78"/>
              <p:cNvSpPr txBox="1">
                <a:spLocks noChangeArrowheads="1"/>
              </p:cNvSpPr>
              <p:nvPr/>
            </p:nvSpPr>
            <p:spPr bwMode="auto">
              <a:xfrm>
                <a:off x="3763" y="3600"/>
                <a:ext cx="2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5:5</a:t>
                </a:r>
              </a:p>
            </p:txBody>
          </p:sp>
          <p:sp>
            <p:nvSpPr>
              <p:cNvPr id="19480" name="Oval 79"/>
              <p:cNvSpPr>
                <a:spLocks noChangeArrowheads="1"/>
              </p:cNvSpPr>
              <p:nvPr/>
            </p:nvSpPr>
            <p:spPr bwMode="auto">
              <a:xfrm>
                <a:off x="4532" y="336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s</a:t>
                </a:r>
              </a:p>
            </p:txBody>
          </p:sp>
          <p:sp>
            <p:nvSpPr>
              <p:cNvPr id="19481" name="Oval 80"/>
              <p:cNvSpPr>
                <a:spLocks noChangeArrowheads="1"/>
              </p:cNvSpPr>
              <p:nvPr/>
            </p:nvSpPr>
            <p:spPr bwMode="auto">
              <a:xfrm>
                <a:off x="4532" y="38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19482" name="Oval 81"/>
              <p:cNvSpPr>
                <a:spLocks noChangeArrowheads="1"/>
              </p:cNvSpPr>
              <p:nvPr/>
            </p:nvSpPr>
            <p:spPr bwMode="auto">
              <a:xfrm>
                <a:off x="5108" y="336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19483" name="Oval 82"/>
              <p:cNvSpPr>
                <a:spLocks noChangeArrowheads="1"/>
              </p:cNvSpPr>
              <p:nvPr/>
            </p:nvSpPr>
            <p:spPr bwMode="auto">
              <a:xfrm>
                <a:off x="5108" y="38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t</a:t>
                </a:r>
              </a:p>
            </p:txBody>
          </p:sp>
          <p:sp>
            <p:nvSpPr>
              <p:cNvPr id="19484" name="Line 83"/>
              <p:cNvSpPr>
                <a:spLocks noChangeShapeType="1"/>
              </p:cNvSpPr>
              <p:nvPr/>
            </p:nvSpPr>
            <p:spPr bwMode="auto">
              <a:xfrm>
                <a:off x="4724" y="34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85" name="Line 84"/>
              <p:cNvSpPr>
                <a:spLocks noChangeShapeType="1"/>
              </p:cNvSpPr>
              <p:nvPr/>
            </p:nvSpPr>
            <p:spPr bwMode="auto">
              <a:xfrm>
                <a:off x="4580" y="3552"/>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9486" name="Line 85"/>
              <p:cNvSpPr>
                <a:spLocks noChangeShapeType="1"/>
              </p:cNvSpPr>
              <p:nvPr/>
            </p:nvSpPr>
            <p:spPr bwMode="auto">
              <a:xfrm>
                <a:off x="4724" y="3984"/>
                <a:ext cx="38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87" name="Line 86"/>
              <p:cNvSpPr>
                <a:spLocks noChangeShapeType="1"/>
              </p:cNvSpPr>
              <p:nvPr/>
            </p:nvSpPr>
            <p:spPr bwMode="auto">
              <a:xfrm>
                <a:off x="5204" y="3552"/>
                <a:ext cx="0" cy="3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88" name="Text Box 87"/>
              <p:cNvSpPr txBox="1">
                <a:spLocks noChangeArrowheads="1"/>
              </p:cNvSpPr>
              <p:nvPr/>
            </p:nvSpPr>
            <p:spPr bwMode="auto">
              <a:xfrm>
                <a:off x="4800" y="3264"/>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a:ea typeface="新細明體" panose="02020500000000000000" pitchFamily="18" charset="-120"/>
                  </a:rPr>
                  <a:t>3</a:t>
                </a:r>
              </a:p>
            </p:txBody>
          </p:sp>
          <p:sp>
            <p:nvSpPr>
              <p:cNvPr id="19489" name="Line 91"/>
              <p:cNvSpPr>
                <a:spLocks noChangeShapeType="1"/>
              </p:cNvSpPr>
              <p:nvPr/>
            </p:nvSpPr>
            <p:spPr bwMode="auto">
              <a:xfrm>
                <a:off x="4724" y="3504"/>
                <a:ext cx="38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90" name="Text Box 92"/>
              <p:cNvSpPr txBox="1">
                <a:spLocks noChangeArrowheads="1"/>
              </p:cNvSpPr>
              <p:nvPr/>
            </p:nvSpPr>
            <p:spPr bwMode="auto">
              <a:xfrm>
                <a:off x="4840" y="345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a:ea typeface="新細明體" panose="02020500000000000000" pitchFamily="18" charset="-120"/>
                  </a:rPr>
                  <a:t>5</a:t>
                </a:r>
              </a:p>
            </p:txBody>
          </p:sp>
          <p:sp>
            <p:nvSpPr>
              <p:cNvPr id="19491" name="Text Box 93"/>
              <p:cNvSpPr txBox="1">
                <a:spLocks noChangeArrowheads="1"/>
              </p:cNvSpPr>
              <p:nvPr/>
            </p:nvSpPr>
            <p:spPr bwMode="auto">
              <a:xfrm>
                <a:off x="4436" y="360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a:ea typeface="新細明體" panose="02020500000000000000" pitchFamily="18" charset="-120"/>
                  </a:rPr>
                  <a:t>1</a:t>
                </a:r>
              </a:p>
            </p:txBody>
          </p:sp>
          <p:sp>
            <p:nvSpPr>
              <p:cNvPr id="19492" name="Line 94"/>
              <p:cNvSpPr>
                <a:spLocks noChangeShapeType="1"/>
              </p:cNvSpPr>
              <p:nvPr/>
            </p:nvSpPr>
            <p:spPr bwMode="auto">
              <a:xfrm>
                <a:off x="4676" y="3552"/>
                <a:ext cx="0" cy="33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19493" name="Text Box 95"/>
              <p:cNvSpPr txBox="1">
                <a:spLocks noChangeArrowheads="1"/>
              </p:cNvSpPr>
              <p:nvPr/>
            </p:nvSpPr>
            <p:spPr bwMode="auto">
              <a:xfrm>
                <a:off x="4648" y="364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a:ea typeface="新細明體" panose="02020500000000000000" pitchFamily="18" charset="-120"/>
                  </a:rPr>
                  <a:t>2</a:t>
                </a:r>
              </a:p>
            </p:txBody>
          </p:sp>
          <p:sp>
            <p:nvSpPr>
              <p:cNvPr id="19494" name="Text Box 96"/>
              <p:cNvSpPr txBox="1">
                <a:spLocks noChangeArrowheads="1"/>
              </p:cNvSpPr>
              <p:nvPr/>
            </p:nvSpPr>
            <p:spPr bwMode="auto">
              <a:xfrm>
                <a:off x="5204" y="3648"/>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a:ea typeface="新細明體" panose="02020500000000000000" pitchFamily="18" charset="-120"/>
                  </a:rPr>
                  <a:t>5</a:t>
                </a:r>
              </a:p>
            </p:txBody>
          </p:sp>
          <p:sp>
            <p:nvSpPr>
              <p:cNvPr id="19495" name="Text Box 97"/>
              <p:cNvSpPr txBox="1">
                <a:spLocks noChangeArrowheads="1"/>
              </p:cNvSpPr>
              <p:nvPr/>
            </p:nvSpPr>
            <p:spPr bwMode="auto">
              <a:xfrm>
                <a:off x="4840" y="3936"/>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400">
                    <a:ea typeface="新細明體" panose="02020500000000000000" pitchFamily="18" charset="-120"/>
                  </a:rPr>
                  <a:t>2</a:t>
                </a:r>
              </a:p>
            </p:txBody>
          </p:sp>
          <p:sp>
            <p:nvSpPr>
              <p:cNvPr id="19496" name="AutoShape 98"/>
              <p:cNvSpPr>
                <a:spLocks noChangeArrowheads="1"/>
              </p:cNvSpPr>
              <p:nvPr/>
            </p:nvSpPr>
            <p:spPr bwMode="auto">
              <a:xfrm>
                <a:off x="4128" y="3630"/>
                <a:ext cx="240" cy="162"/>
              </a:xfrm>
              <a:prstGeom prst="rightArrow">
                <a:avLst>
                  <a:gd name="adj1" fmla="val 50000"/>
                  <a:gd name="adj2" fmla="val 37037"/>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zh-TW" altLang="en-US" sz="1500">
                  <a:ea typeface="新細明體" panose="02020500000000000000" pitchFamily="18" charset="-120"/>
                </a:endParaRPr>
              </a:p>
            </p:txBody>
          </p:sp>
        </p:grpSp>
        <p:sp>
          <p:nvSpPr>
            <p:cNvPr id="19463" name="Text Box 102"/>
            <p:cNvSpPr txBox="1">
              <a:spLocks noChangeArrowheads="1"/>
            </p:cNvSpPr>
            <p:nvPr/>
          </p:nvSpPr>
          <p:spPr bwMode="auto">
            <a:xfrm>
              <a:off x="3398" y="3647"/>
              <a:ext cx="20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b="1">
                  <a:ea typeface="新細明體" panose="02020500000000000000" pitchFamily="18" charset="-120"/>
                </a:rPr>
                <a:t>G</a:t>
              </a:r>
            </a:p>
          </p:txBody>
        </p:sp>
        <p:sp>
          <p:nvSpPr>
            <p:cNvPr id="19464" name="Text Box 103"/>
            <p:cNvSpPr txBox="1">
              <a:spLocks noChangeArrowheads="1"/>
            </p:cNvSpPr>
            <p:nvPr/>
          </p:nvSpPr>
          <p:spPr bwMode="auto">
            <a:xfrm>
              <a:off x="4831" y="3648"/>
              <a:ext cx="23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b="1">
                  <a:ea typeface="新細明體" panose="02020500000000000000" pitchFamily="18" charset="-120"/>
                </a:rPr>
                <a:t>G</a:t>
              </a:r>
              <a:r>
                <a:rPr lang="en-US" altLang="zh-TW" sz="1500" b="1" i="1" baseline="-25000">
                  <a:ea typeface="新細明體" panose="02020500000000000000" pitchFamily="18" charset="-120"/>
                </a:rPr>
                <a:t>f</a:t>
              </a:r>
            </a:p>
          </p:txBody>
        </p:sp>
      </p:grpSp>
      <p:sp>
        <p:nvSpPr>
          <p:cNvPr id="2" name="投影片編號版面配置區 1"/>
          <p:cNvSpPr>
            <a:spLocks noGrp="1"/>
          </p:cNvSpPr>
          <p:nvPr>
            <p:ph type="sldNum" sz="quarter" idx="12"/>
          </p:nvPr>
        </p:nvSpPr>
        <p:spPr/>
        <p:txBody>
          <a:bodyPr/>
          <a:lstStyle/>
          <a:p>
            <a:fld id="{9A894B57-0EB6-4F58-9CA6-7F85F3076B9C}" type="slidenum">
              <a:rPr lang="en-US" altLang="zh-TW" smtClean="0"/>
              <a:pPr/>
              <a:t>19</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330200" y="981075"/>
            <a:ext cx="7416800" cy="1143000"/>
          </a:xfrm>
        </p:spPr>
        <p:txBody>
          <a:bodyPr/>
          <a:lstStyle/>
          <a:p>
            <a:pPr algn="l" eaLnBrk="1" hangingPunct="1"/>
            <a:r>
              <a:rPr lang="zh-TW" altLang="en-US" sz="3000" dirty="0" smtClean="0">
                <a:ea typeface="新細明體" panose="02020500000000000000" pitchFamily="18" charset="-120"/>
              </a:rPr>
              <a:t>下圖中，物質</a:t>
            </a:r>
            <a:r>
              <a:rPr lang="en-US" altLang="zh-TW" sz="3000" dirty="0" smtClean="0">
                <a:ea typeface="新細明體" panose="02020500000000000000" pitchFamily="18" charset="-120"/>
              </a:rPr>
              <a:t>(</a:t>
            </a:r>
            <a:r>
              <a:rPr lang="zh-TW" altLang="en-US" sz="3000" dirty="0" smtClean="0">
                <a:ea typeface="新細明體" panose="02020500000000000000" pitchFamily="18" charset="-120"/>
              </a:rPr>
              <a:t>如</a:t>
            </a:r>
            <a:r>
              <a:rPr lang="en-US" altLang="zh-TW" sz="3000" dirty="0" smtClean="0">
                <a:ea typeface="新細明體" panose="02020500000000000000" pitchFamily="18" charset="-120"/>
              </a:rPr>
              <a:t>:</a:t>
            </a:r>
            <a:r>
              <a:rPr lang="zh-TW" altLang="en-US" sz="3000" dirty="0" smtClean="0">
                <a:ea typeface="新細明體" panose="02020500000000000000" pitchFamily="18" charset="-120"/>
              </a:rPr>
              <a:t>水、石油、電力、貨物</a:t>
            </a:r>
            <a:r>
              <a:rPr lang="en-US" altLang="zh-TW" sz="3000" dirty="0" smtClean="0">
                <a:ea typeface="新細明體" panose="02020500000000000000" pitchFamily="18" charset="-120"/>
              </a:rPr>
              <a:t>)</a:t>
            </a:r>
            <a:r>
              <a:rPr lang="zh-TW" altLang="en-US" sz="3000" dirty="0" smtClean="0">
                <a:ea typeface="新細明體" panose="02020500000000000000" pitchFamily="18" charset="-120"/>
              </a:rPr>
              <a:t>從 </a:t>
            </a:r>
            <a:r>
              <a:rPr lang="en-US" altLang="zh-TW" sz="3000" i="1" dirty="0" smtClean="0">
                <a:solidFill>
                  <a:srgbClr val="FF0000"/>
                </a:solidFill>
                <a:ea typeface="新細明體" panose="02020500000000000000" pitchFamily="18" charset="-120"/>
              </a:rPr>
              <a:t>s</a:t>
            </a:r>
            <a:r>
              <a:rPr lang="en-US" altLang="zh-TW" sz="3000" dirty="0" smtClean="0">
                <a:solidFill>
                  <a:srgbClr val="FF0000"/>
                </a:solidFill>
                <a:ea typeface="新細明體" panose="02020500000000000000" pitchFamily="18" charset="-120"/>
              </a:rPr>
              <a:t> (</a:t>
            </a:r>
            <a:r>
              <a:rPr lang="zh-TW" altLang="en-US" sz="3000" dirty="0" smtClean="0">
                <a:solidFill>
                  <a:srgbClr val="FF0000"/>
                </a:solidFill>
                <a:ea typeface="新細明體" panose="02020500000000000000" pitchFamily="18" charset="-120"/>
              </a:rPr>
              <a:t>源點</a:t>
            </a:r>
            <a:r>
              <a:rPr lang="en-US" altLang="zh-TW" sz="3000" dirty="0" smtClean="0">
                <a:solidFill>
                  <a:srgbClr val="FF0000"/>
                </a:solidFill>
                <a:ea typeface="新細明體" panose="02020500000000000000" pitchFamily="18" charset="-120"/>
              </a:rPr>
              <a:t>source)</a:t>
            </a:r>
            <a:r>
              <a:rPr lang="zh-TW" altLang="en-US" sz="3000" dirty="0" smtClean="0">
                <a:ea typeface="新細明體" panose="02020500000000000000" pitchFamily="18" charset="-120"/>
              </a:rPr>
              <a:t>輸送到</a:t>
            </a:r>
            <a:r>
              <a:rPr lang="en-US" altLang="zh-TW" sz="3000" dirty="0" smtClean="0">
                <a:ea typeface="新細明體" panose="02020500000000000000" pitchFamily="18" charset="-120"/>
              </a:rPr>
              <a:t> </a:t>
            </a:r>
            <a:r>
              <a:rPr lang="en-US" altLang="zh-TW" sz="3000" i="1" dirty="0" smtClean="0">
                <a:solidFill>
                  <a:srgbClr val="0000CC"/>
                </a:solidFill>
                <a:ea typeface="新細明體" panose="02020500000000000000" pitchFamily="18" charset="-120"/>
              </a:rPr>
              <a:t>t</a:t>
            </a:r>
            <a:r>
              <a:rPr lang="en-US" altLang="zh-TW" sz="3000" dirty="0" smtClean="0">
                <a:solidFill>
                  <a:srgbClr val="0000CC"/>
                </a:solidFill>
                <a:ea typeface="新細明體" panose="02020500000000000000" pitchFamily="18" charset="-120"/>
              </a:rPr>
              <a:t> (</a:t>
            </a:r>
            <a:r>
              <a:rPr lang="zh-TW" altLang="en-US" sz="3000" dirty="0" smtClean="0">
                <a:solidFill>
                  <a:srgbClr val="0000CC"/>
                </a:solidFill>
                <a:ea typeface="新細明體" panose="02020500000000000000" pitchFamily="18" charset="-120"/>
              </a:rPr>
              <a:t>匯點</a:t>
            </a:r>
            <a:r>
              <a:rPr lang="en-US" altLang="zh-TW" sz="3000" dirty="0" smtClean="0">
                <a:solidFill>
                  <a:srgbClr val="0000CC"/>
                </a:solidFill>
                <a:ea typeface="新細明體" panose="02020500000000000000" pitchFamily="18" charset="-120"/>
              </a:rPr>
              <a:t>sink</a:t>
            </a:r>
            <a:r>
              <a:rPr lang="zh-TW" altLang="en-US" sz="3000" dirty="0" smtClean="0">
                <a:solidFill>
                  <a:srgbClr val="0000CC"/>
                </a:solidFill>
                <a:ea typeface="新細明體" panose="02020500000000000000" pitchFamily="18" charset="-120"/>
              </a:rPr>
              <a:t>或標點</a:t>
            </a:r>
            <a:r>
              <a:rPr lang="en-US" altLang="zh-TW" sz="3000" dirty="0" smtClean="0">
                <a:solidFill>
                  <a:srgbClr val="0000CC"/>
                </a:solidFill>
                <a:ea typeface="新細明體" panose="02020500000000000000" pitchFamily="18" charset="-120"/>
              </a:rPr>
              <a:t>target)</a:t>
            </a:r>
            <a:r>
              <a:rPr lang="zh-TW" altLang="en-US" sz="3000" dirty="0" smtClean="0">
                <a:ea typeface="新細明體" panose="02020500000000000000" pitchFamily="18" charset="-120"/>
              </a:rPr>
              <a:t>的最大流</a:t>
            </a:r>
            <a:r>
              <a:rPr lang="en-US" altLang="zh-TW" sz="3000" dirty="0" smtClean="0">
                <a:ea typeface="新細明體" panose="02020500000000000000" pitchFamily="18" charset="-120"/>
              </a:rPr>
              <a:t>(</a:t>
            </a:r>
            <a:r>
              <a:rPr lang="zh-TW" altLang="en-US" sz="3000" dirty="0" smtClean="0">
                <a:ea typeface="新細明體" panose="02020500000000000000" pitchFamily="18" charset="-120"/>
              </a:rPr>
              <a:t>量</a:t>
            </a:r>
            <a:r>
              <a:rPr lang="en-US" altLang="zh-TW" sz="3000" dirty="0" smtClean="0">
                <a:ea typeface="新細明體" panose="02020500000000000000" pitchFamily="18" charset="-120"/>
              </a:rPr>
              <a:t>)</a:t>
            </a:r>
            <a:r>
              <a:rPr lang="zh-TW" altLang="en-US" sz="3000" dirty="0" smtClean="0">
                <a:ea typeface="新細明體" panose="02020500000000000000" pitchFamily="18" charset="-120"/>
              </a:rPr>
              <a:t>為何</a:t>
            </a:r>
            <a:r>
              <a:rPr lang="en-US" altLang="zh-TW" sz="3000" dirty="0" smtClean="0">
                <a:ea typeface="新細明體" panose="02020500000000000000" pitchFamily="18" charset="-120"/>
              </a:rPr>
              <a:t>?</a:t>
            </a:r>
          </a:p>
        </p:txBody>
      </p:sp>
      <p:sp>
        <p:nvSpPr>
          <p:cNvPr id="3075" name="Oval 3"/>
          <p:cNvSpPr>
            <a:spLocks noChangeArrowheads="1"/>
          </p:cNvSpPr>
          <p:nvPr/>
        </p:nvSpPr>
        <p:spPr bwMode="auto">
          <a:xfrm>
            <a:off x="1676400" y="41148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a:ea typeface="新細明體" panose="02020500000000000000" pitchFamily="18" charset="-120"/>
              </a:rPr>
              <a:t>Source</a:t>
            </a:r>
          </a:p>
          <a:p>
            <a:pPr algn="ctr" eaLnBrk="1" hangingPunct="1">
              <a:spcBef>
                <a:spcPct val="0"/>
              </a:spcBef>
              <a:buFontTx/>
              <a:buNone/>
            </a:pPr>
            <a:r>
              <a:rPr lang="en-US" altLang="zh-TW" sz="1500">
                <a:ea typeface="新細明體" panose="02020500000000000000" pitchFamily="18" charset="-120"/>
              </a:rPr>
              <a:t>(</a:t>
            </a:r>
            <a:r>
              <a:rPr lang="en-US" altLang="zh-TW" sz="1500" i="1">
                <a:ea typeface="新細明體" panose="02020500000000000000" pitchFamily="18" charset="-120"/>
              </a:rPr>
              <a:t>s</a:t>
            </a:r>
            <a:r>
              <a:rPr lang="en-US" altLang="zh-TW" sz="1500">
                <a:ea typeface="新細明體" panose="02020500000000000000" pitchFamily="18" charset="-120"/>
              </a:rPr>
              <a:t>)</a:t>
            </a:r>
          </a:p>
        </p:txBody>
      </p:sp>
      <p:sp>
        <p:nvSpPr>
          <p:cNvPr id="3076" name="Oval 4"/>
          <p:cNvSpPr>
            <a:spLocks noChangeArrowheads="1"/>
          </p:cNvSpPr>
          <p:nvPr/>
        </p:nvSpPr>
        <p:spPr bwMode="auto">
          <a:xfrm>
            <a:off x="3505200" y="3200400"/>
            <a:ext cx="533400" cy="533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300">
                <a:ea typeface="新細明體" panose="02020500000000000000" pitchFamily="18" charset="-120"/>
              </a:rPr>
              <a:t>Town</a:t>
            </a:r>
          </a:p>
          <a:p>
            <a:pPr algn="ctr" eaLnBrk="1" hangingPunct="1">
              <a:spcBef>
                <a:spcPct val="0"/>
              </a:spcBef>
              <a:buFontTx/>
              <a:buNone/>
            </a:pPr>
            <a:r>
              <a:rPr lang="en-US" altLang="zh-TW" sz="1300">
                <a:ea typeface="新細明體" panose="02020500000000000000" pitchFamily="18" charset="-120"/>
              </a:rPr>
              <a:t>A</a:t>
            </a:r>
          </a:p>
        </p:txBody>
      </p:sp>
      <p:sp>
        <p:nvSpPr>
          <p:cNvPr id="3077" name="Oval 5"/>
          <p:cNvSpPr>
            <a:spLocks noChangeArrowheads="1"/>
          </p:cNvSpPr>
          <p:nvPr/>
        </p:nvSpPr>
        <p:spPr bwMode="auto">
          <a:xfrm>
            <a:off x="3200400" y="5029200"/>
            <a:ext cx="533400" cy="533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300">
                <a:ea typeface="新細明體" panose="02020500000000000000" pitchFamily="18" charset="-120"/>
              </a:rPr>
              <a:t>Town</a:t>
            </a:r>
          </a:p>
          <a:p>
            <a:pPr algn="ctr" eaLnBrk="1" hangingPunct="1">
              <a:spcBef>
                <a:spcPct val="0"/>
              </a:spcBef>
              <a:buFontTx/>
              <a:buNone/>
            </a:pPr>
            <a:r>
              <a:rPr lang="en-US" altLang="zh-TW" sz="1300">
                <a:ea typeface="新細明體" panose="02020500000000000000" pitchFamily="18" charset="-120"/>
              </a:rPr>
              <a:t>B</a:t>
            </a:r>
          </a:p>
        </p:txBody>
      </p:sp>
      <p:sp>
        <p:nvSpPr>
          <p:cNvPr id="3078" name="Oval 6"/>
          <p:cNvSpPr>
            <a:spLocks noChangeArrowheads="1"/>
          </p:cNvSpPr>
          <p:nvPr/>
        </p:nvSpPr>
        <p:spPr bwMode="auto">
          <a:xfrm>
            <a:off x="5410200" y="5029200"/>
            <a:ext cx="533400" cy="533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300">
                <a:ea typeface="新細明體" panose="02020500000000000000" pitchFamily="18" charset="-120"/>
              </a:rPr>
              <a:t>Town</a:t>
            </a:r>
          </a:p>
          <a:p>
            <a:pPr algn="ctr" eaLnBrk="1" hangingPunct="1">
              <a:spcBef>
                <a:spcPct val="0"/>
              </a:spcBef>
              <a:buFontTx/>
              <a:buNone/>
            </a:pPr>
            <a:r>
              <a:rPr lang="en-US" altLang="zh-TW" sz="1300">
                <a:ea typeface="新細明體" panose="02020500000000000000" pitchFamily="18" charset="-120"/>
              </a:rPr>
              <a:t>D</a:t>
            </a:r>
          </a:p>
        </p:txBody>
      </p:sp>
      <p:sp>
        <p:nvSpPr>
          <p:cNvPr id="3079" name="Oval 7"/>
          <p:cNvSpPr>
            <a:spLocks noChangeArrowheads="1"/>
          </p:cNvSpPr>
          <p:nvPr/>
        </p:nvSpPr>
        <p:spPr bwMode="auto">
          <a:xfrm>
            <a:off x="6743700" y="3886200"/>
            <a:ext cx="533400" cy="533400"/>
          </a:xfrm>
          <a:prstGeom prst="ellipse">
            <a:avLst/>
          </a:prstGeom>
          <a:solidFill>
            <a:srgbClr val="0000CC"/>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a:solidFill>
                  <a:schemeClr val="bg1"/>
                </a:solidFill>
                <a:ea typeface="新細明體" panose="02020500000000000000" pitchFamily="18" charset="-120"/>
              </a:rPr>
              <a:t>Target</a:t>
            </a:r>
          </a:p>
          <a:p>
            <a:pPr algn="ctr" eaLnBrk="1" hangingPunct="1">
              <a:spcBef>
                <a:spcPct val="0"/>
              </a:spcBef>
              <a:buFontTx/>
              <a:buNone/>
            </a:pPr>
            <a:r>
              <a:rPr lang="en-US" altLang="zh-TW" sz="1500">
                <a:solidFill>
                  <a:schemeClr val="bg1"/>
                </a:solidFill>
                <a:ea typeface="新細明體" panose="02020500000000000000" pitchFamily="18" charset="-120"/>
              </a:rPr>
              <a:t>(</a:t>
            </a:r>
            <a:r>
              <a:rPr lang="en-US" altLang="zh-TW" sz="1500" i="1">
                <a:solidFill>
                  <a:schemeClr val="bg1"/>
                </a:solidFill>
                <a:ea typeface="新細明體" panose="02020500000000000000" pitchFamily="18" charset="-120"/>
              </a:rPr>
              <a:t>t</a:t>
            </a:r>
            <a:r>
              <a:rPr lang="en-US" altLang="zh-TW" sz="1500">
                <a:solidFill>
                  <a:schemeClr val="bg1"/>
                </a:solidFill>
                <a:ea typeface="新細明體" panose="02020500000000000000" pitchFamily="18" charset="-120"/>
              </a:rPr>
              <a:t>)</a:t>
            </a:r>
          </a:p>
        </p:txBody>
      </p:sp>
      <p:sp>
        <p:nvSpPr>
          <p:cNvPr id="3080" name="Oval 8"/>
          <p:cNvSpPr>
            <a:spLocks noChangeArrowheads="1"/>
          </p:cNvSpPr>
          <p:nvPr/>
        </p:nvSpPr>
        <p:spPr bwMode="auto">
          <a:xfrm>
            <a:off x="5334000" y="2667000"/>
            <a:ext cx="533400" cy="5334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300">
                <a:ea typeface="新細明體" panose="02020500000000000000" pitchFamily="18" charset="-120"/>
              </a:rPr>
              <a:t>Town</a:t>
            </a:r>
          </a:p>
          <a:p>
            <a:pPr algn="ctr" eaLnBrk="1" hangingPunct="1">
              <a:spcBef>
                <a:spcPct val="0"/>
              </a:spcBef>
              <a:buFontTx/>
              <a:buNone/>
            </a:pPr>
            <a:r>
              <a:rPr lang="en-US" altLang="zh-TW" sz="1300">
                <a:ea typeface="新細明體" panose="02020500000000000000" pitchFamily="18" charset="-120"/>
              </a:rPr>
              <a:t>C</a:t>
            </a:r>
          </a:p>
        </p:txBody>
      </p:sp>
      <p:sp>
        <p:nvSpPr>
          <p:cNvPr id="21513" name="Line 9"/>
          <p:cNvSpPr>
            <a:spLocks noChangeShapeType="1"/>
          </p:cNvSpPr>
          <p:nvPr/>
        </p:nvSpPr>
        <p:spPr bwMode="auto">
          <a:xfrm flipV="1">
            <a:off x="2133600" y="3581400"/>
            <a:ext cx="1371600" cy="609600"/>
          </a:xfrm>
          <a:prstGeom prst="line">
            <a:avLst/>
          </a:prstGeom>
          <a:noFill/>
          <a:ln w="9525">
            <a:solidFill>
              <a:schemeClr val="tx1"/>
            </a:solidFill>
            <a:round/>
            <a:headEnd type="none" w="med" len="med"/>
            <a:tailEnd type="arrow" w="med" len="med"/>
          </a:ln>
          <a:effectLst/>
          <a:extLst/>
        </p:spPr>
        <p:txBody>
          <a:bodyPr/>
          <a:lstStyle/>
          <a:p>
            <a:pPr eaLnBrk="1" hangingPunct="1">
              <a:defRPr/>
            </a:pPr>
            <a:endParaRPr lang="zh-TW" altLang="en-US">
              <a:ln>
                <a:solidFill>
                  <a:schemeClr val="tx1"/>
                </a:solidFill>
                <a:headEnd type="arrow"/>
              </a:ln>
            </a:endParaRPr>
          </a:p>
        </p:txBody>
      </p:sp>
      <p:sp>
        <p:nvSpPr>
          <p:cNvPr id="3082" name="Line 10"/>
          <p:cNvSpPr>
            <a:spLocks noChangeShapeType="1"/>
          </p:cNvSpPr>
          <p:nvPr/>
        </p:nvSpPr>
        <p:spPr bwMode="auto">
          <a:xfrm>
            <a:off x="2057400" y="4648200"/>
            <a:ext cx="1143000" cy="533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3083" name="Line 11"/>
          <p:cNvSpPr>
            <a:spLocks noChangeShapeType="1"/>
          </p:cNvSpPr>
          <p:nvPr/>
        </p:nvSpPr>
        <p:spPr bwMode="auto">
          <a:xfrm>
            <a:off x="3733800" y="5334000"/>
            <a:ext cx="16764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3084" name="Line 12"/>
          <p:cNvSpPr>
            <a:spLocks noChangeShapeType="1"/>
          </p:cNvSpPr>
          <p:nvPr/>
        </p:nvSpPr>
        <p:spPr bwMode="auto">
          <a:xfrm flipV="1">
            <a:off x="4038600" y="3048000"/>
            <a:ext cx="1295400" cy="381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3085" name="Line 13"/>
          <p:cNvSpPr>
            <a:spLocks noChangeShapeType="1"/>
          </p:cNvSpPr>
          <p:nvPr/>
        </p:nvSpPr>
        <p:spPr bwMode="auto">
          <a:xfrm>
            <a:off x="5867400" y="3048000"/>
            <a:ext cx="914400" cy="914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3086" name="Line 14"/>
          <p:cNvSpPr>
            <a:spLocks noChangeShapeType="1"/>
          </p:cNvSpPr>
          <p:nvPr/>
        </p:nvSpPr>
        <p:spPr bwMode="auto">
          <a:xfrm flipH="1">
            <a:off x="5943600" y="4419600"/>
            <a:ext cx="1066800" cy="7620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3087" name="Line 15"/>
          <p:cNvSpPr>
            <a:spLocks noChangeShapeType="1"/>
          </p:cNvSpPr>
          <p:nvPr/>
        </p:nvSpPr>
        <p:spPr bwMode="auto">
          <a:xfrm flipH="1">
            <a:off x="3657600" y="3200400"/>
            <a:ext cx="1905000" cy="19050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3088" name="Line 16"/>
          <p:cNvSpPr>
            <a:spLocks noChangeShapeType="1"/>
          </p:cNvSpPr>
          <p:nvPr/>
        </p:nvSpPr>
        <p:spPr bwMode="auto">
          <a:xfrm flipH="1">
            <a:off x="3505200" y="3733800"/>
            <a:ext cx="228600" cy="129540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3089" name="Line 17"/>
          <p:cNvSpPr>
            <a:spLocks noChangeShapeType="1"/>
          </p:cNvSpPr>
          <p:nvPr/>
        </p:nvSpPr>
        <p:spPr bwMode="auto">
          <a:xfrm>
            <a:off x="5562600" y="3200400"/>
            <a:ext cx="76200" cy="18288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3090" name="Text Box 18"/>
          <p:cNvSpPr txBox="1">
            <a:spLocks noChangeArrowheads="1"/>
          </p:cNvSpPr>
          <p:nvPr/>
        </p:nvSpPr>
        <p:spPr bwMode="auto">
          <a:xfrm>
            <a:off x="2651125" y="3579813"/>
            <a:ext cx="279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5</a:t>
            </a:r>
          </a:p>
        </p:txBody>
      </p:sp>
      <p:sp>
        <p:nvSpPr>
          <p:cNvPr id="3091" name="Text Box 19"/>
          <p:cNvSpPr txBox="1">
            <a:spLocks noChangeArrowheads="1"/>
          </p:cNvSpPr>
          <p:nvPr/>
        </p:nvSpPr>
        <p:spPr bwMode="auto">
          <a:xfrm>
            <a:off x="2590800" y="4937125"/>
            <a:ext cx="374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10</a:t>
            </a:r>
          </a:p>
        </p:txBody>
      </p:sp>
      <p:sp>
        <p:nvSpPr>
          <p:cNvPr id="3092" name="Text Box 20"/>
          <p:cNvSpPr txBox="1">
            <a:spLocks noChangeArrowheads="1"/>
          </p:cNvSpPr>
          <p:nvPr/>
        </p:nvSpPr>
        <p:spPr bwMode="auto">
          <a:xfrm>
            <a:off x="4445000" y="5318125"/>
            <a:ext cx="374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12</a:t>
            </a:r>
          </a:p>
        </p:txBody>
      </p:sp>
      <p:sp>
        <p:nvSpPr>
          <p:cNvPr id="3093" name="Text Box 21"/>
          <p:cNvSpPr txBox="1">
            <a:spLocks noChangeArrowheads="1"/>
          </p:cNvSpPr>
          <p:nvPr/>
        </p:nvSpPr>
        <p:spPr bwMode="auto">
          <a:xfrm>
            <a:off x="3587750" y="4191000"/>
            <a:ext cx="279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3</a:t>
            </a:r>
          </a:p>
        </p:txBody>
      </p:sp>
      <p:sp>
        <p:nvSpPr>
          <p:cNvPr id="3094" name="Text Box 22"/>
          <p:cNvSpPr txBox="1">
            <a:spLocks noChangeArrowheads="1"/>
          </p:cNvSpPr>
          <p:nvPr/>
        </p:nvSpPr>
        <p:spPr bwMode="auto">
          <a:xfrm>
            <a:off x="4445000" y="2971800"/>
            <a:ext cx="279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8</a:t>
            </a:r>
          </a:p>
        </p:txBody>
      </p:sp>
      <p:sp>
        <p:nvSpPr>
          <p:cNvPr id="3095" name="Text Box 23"/>
          <p:cNvSpPr txBox="1">
            <a:spLocks noChangeArrowheads="1"/>
          </p:cNvSpPr>
          <p:nvPr/>
        </p:nvSpPr>
        <p:spPr bwMode="auto">
          <a:xfrm>
            <a:off x="4419600" y="3886200"/>
            <a:ext cx="279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7</a:t>
            </a:r>
          </a:p>
        </p:txBody>
      </p:sp>
      <p:sp>
        <p:nvSpPr>
          <p:cNvPr id="3096" name="Text Box 24"/>
          <p:cNvSpPr txBox="1">
            <a:spLocks noChangeArrowheads="1"/>
          </p:cNvSpPr>
          <p:nvPr/>
        </p:nvSpPr>
        <p:spPr bwMode="auto">
          <a:xfrm>
            <a:off x="5334000" y="4114800"/>
            <a:ext cx="279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2</a:t>
            </a:r>
          </a:p>
        </p:txBody>
      </p:sp>
      <p:sp>
        <p:nvSpPr>
          <p:cNvPr id="3097" name="Text Box 25"/>
          <p:cNvSpPr txBox="1">
            <a:spLocks noChangeArrowheads="1"/>
          </p:cNvSpPr>
          <p:nvPr/>
        </p:nvSpPr>
        <p:spPr bwMode="auto">
          <a:xfrm>
            <a:off x="6477000" y="4724400"/>
            <a:ext cx="3746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18</a:t>
            </a:r>
          </a:p>
        </p:txBody>
      </p:sp>
      <p:sp>
        <p:nvSpPr>
          <p:cNvPr id="3098" name="Text Box 26"/>
          <p:cNvSpPr txBox="1">
            <a:spLocks noChangeArrowheads="1"/>
          </p:cNvSpPr>
          <p:nvPr/>
        </p:nvSpPr>
        <p:spPr bwMode="auto">
          <a:xfrm>
            <a:off x="6248400" y="3276600"/>
            <a:ext cx="279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9</a:t>
            </a:r>
          </a:p>
        </p:txBody>
      </p:sp>
      <p:sp>
        <p:nvSpPr>
          <p:cNvPr id="3099" name="Text Box 24"/>
          <p:cNvSpPr txBox="1">
            <a:spLocks noChangeArrowheads="1"/>
          </p:cNvSpPr>
          <p:nvPr/>
        </p:nvSpPr>
        <p:spPr bwMode="auto">
          <a:xfrm>
            <a:off x="3340100" y="4114800"/>
            <a:ext cx="279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ea typeface="新細明體" panose="02020500000000000000" pitchFamily="18" charset="-120"/>
              </a:rPr>
              <a:t>2</a:t>
            </a:r>
          </a:p>
        </p:txBody>
      </p:sp>
      <p:sp>
        <p:nvSpPr>
          <p:cNvPr id="3100" name="Line 16"/>
          <p:cNvSpPr>
            <a:spLocks noChangeShapeType="1"/>
          </p:cNvSpPr>
          <p:nvPr/>
        </p:nvSpPr>
        <p:spPr bwMode="auto">
          <a:xfrm flipH="1">
            <a:off x="3402013" y="3733800"/>
            <a:ext cx="228600" cy="1295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TW" altLang="en-US"/>
          </a:p>
        </p:txBody>
      </p:sp>
      <p:sp>
        <p:nvSpPr>
          <p:cNvPr id="2" name="投影片編號版面配置區 1"/>
          <p:cNvSpPr>
            <a:spLocks noGrp="1"/>
          </p:cNvSpPr>
          <p:nvPr>
            <p:ph type="sldNum" sz="quarter" idx="12"/>
          </p:nvPr>
        </p:nvSpPr>
        <p:spPr/>
        <p:txBody>
          <a:bodyPr/>
          <a:lstStyle/>
          <a:p>
            <a:fld id="{9A894B57-0EB6-4F58-9CA6-7F85F3076B9C}" type="slidenum">
              <a:rPr lang="en-US" altLang="zh-TW" smtClean="0"/>
              <a:pPr/>
              <a:t>2</a:t>
            </a:fld>
            <a:endParaRPr lang="en-US" altLang="zh-TW"/>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0"/>
            <a:ext cx="9144000" cy="381000"/>
          </a:xfrm>
          <a:solidFill>
            <a:schemeClr val="tx1"/>
          </a:solidFill>
          <a:ln>
            <a:solidFill>
              <a:schemeClr val="bg1"/>
            </a:solidFill>
            <a:miter lim="800000"/>
            <a:headEnd/>
            <a:tailEnd/>
          </a:ln>
        </p:spPr>
        <p:txBody>
          <a:bodyPr/>
          <a:lstStyle/>
          <a:p>
            <a:pPr algn="l" eaLnBrk="1" hangingPunct="1"/>
            <a:r>
              <a:rPr lang="en-US" altLang="zh-TW" sz="2000" smtClean="0">
                <a:solidFill>
                  <a:schemeClr val="bg1"/>
                </a:solidFill>
                <a:latin typeface="Tahoma" panose="020B0604030504040204" pitchFamily="34" charset="0"/>
                <a:ea typeface="新細明體" panose="02020500000000000000" pitchFamily="18" charset="-120"/>
              </a:rPr>
              <a:t>Ford-Fulkerson </a:t>
            </a:r>
            <a:r>
              <a:rPr lang="zh-TW" altLang="en-US" sz="2000" smtClean="0">
                <a:solidFill>
                  <a:schemeClr val="bg1"/>
                </a:solidFill>
                <a:latin typeface="Tahoma" panose="020B0604030504040204" pitchFamily="34" charset="0"/>
                <a:ea typeface="新細明體" panose="02020500000000000000" pitchFamily="18" charset="-120"/>
              </a:rPr>
              <a:t>及</a:t>
            </a:r>
            <a:r>
              <a:rPr lang="en-US" altLang="zh-TW" sz="2000" smtClean="0">
                <a:solidFill>
                  <a:schemeClr val="bg1"/>
                </a:solidFill>
                <a:latin typeface="Tahoma" panose="020B0604030504040204" pitchFamily="34" charset="0"/>
                <a:ea typeface="新細明體" panose="02020500000000000000" pitchFamily="18" charset="-120"/>
              </a:rPr>
              <a:t> Edmons-Karp </a:t>
            </a:r>
            <a:r>
              <a:rPr lang="zh-TW" altLang="en-US" sz="2000" smtClean="0">
                <a:solidFill>
                  <a:schemeClr val="bg1"/>
                </a:solidFill>
                <a:latin typeface="Tahoma" panose="020B0604030504040204" pitchFamily="34" charset="0"/>
                <a:ea typeface="新細明體" panose="02020500000000000000" pitchFamily="18" charset="-120"/>
              </a:rPr>
              <a:t>演算法</a:t>
            </a:r>
            <a:endParaRPr lang="en-US" altLang="zh-TW" sz="2000" smtClean="0">
              <a:solidFill>
                <a:schemeClr val="bg1"/>
              </a:solidFill>
              <a:latin typeface="Tahoma" panose="020B0604030504040204" pitchFamily="34" charset="0"/>
              <a:ea typeface="新細明體" panose="02020500000000000000" pitchFamily="18" charset="-120"/>
            </a:endParaRPr>
          </a:p>
        </p:txBody>
      </p:sp>
      <p:grpSp>
        <p:nvGrpSpPr>
          <p:cNvPr id="20483" name="Group 188"/>
          <p:cNvGrpSpPr>
            <a:grpSpLocks/>
          </p:cNvGrpSpPr>
          <p:nvPr/>
        </p:nvGrpSpPr>
        <p:grpSpPr bwMode="auto">
          <a:xfrm>
            <a:off x="76200" y="476250"/>
            <a:ext cx="8382000" cy="3028950"/>
            <a:chOff x="48" y="300"/>
            <a:chExt cx="5280" cy="1908"/>
          </a:xfrm>
        </p:grpSpPr>
        <p:sp>
          <p:nvSpPr>
            <p:cNvPr id="20510" name="Text Box 82"/>
            <p:cNvSpPr txBox="1">
              <a:spLocks noChangeArrowheads="1"/>
            </p:cNvSpPr>
            <p:nvPr/>
          </p:nvSpPr>
          <p:spPr bwMode="auto">
            <a:xfrm>
              <a:off x="48" y="336"/>
              <a:ext cx="2304"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228600" algn="l"/>
                  <a:tab pos="457200" algn="l"/>
                </a:tabLst>
                <a:defRPr sz="3200">
                  <a:solidFill>
                    <a:schemeClr val="tx1"/>
                  </a:solidFill>
                  <a:latin typeface="Times New Roman" panose="02020603050405020304" pitchFamily="18" charset="0"/>
                </a:defRPr>
              </a:lvl1pPr>
              <a:lvl2pPr marL="742950" indent="-285750">
                <a:spcBef>
                  <a:spcPct val="20000"/>
                </a:spcBef>
                <a:buChar char="–"/>
                <a:tabLst>
                  <a:tab pos="228600" algn="l"/>
                  <a:tab pos="457200" algn="l"/>
                </a:tabLst>
                <a:defRPr sz="2800">
                  <a:solidFill>
                    <a:schemeClr val="tx1"/>
                  </a:solidFill>
                  <a:latin typeface="Times New Roman" panose="02020603050405020304" pitchFamily="18" charset="0"/>
                </a:defRPr>
              </a:lvl2pPr>
              <a:lvl3pPr marL="1143000" indent="-228600">
                <a:spcBef>
                  <a:spcPct val="20000"/>
                </a:spcBef>
                <a:buChar char="•"/>
                <a:tabLst>
                  <a:tab pos="228600" algn="l"/>
                  <a:tab pos="457200" algn="l"/>
                </a:tabLst>
                <a:defRPr sz="2400">
                  <a:solidFill>
                    <a:schemeClr val="tx1"/>
                  </a:solidFill>
                  <a:latin typeface="Times New Roman" panose="02020603050405020304" pitchFamily="18" charset="0"/>
                </a:defRPr>
              </a:lvl3pPr>
              <a:lvl4pPr marL="1600200" indent="-228600">
                <a:spcBef>
                  <a:spcPct val="20000"/>
                </a:spcBef>
                <a:buChar char="–"/>
                <a:tabLst>
                  <a:tab pos="228600" algn="l"/>
                  <a:tab pos="457200" algn="l"/>
                </a:tabLst>
                <a:defRPr sz="2000">
                  <a:solidFill>
                    <a:schemeClr val="tx1"/>
                  </a:solidFill>
                  <a:latin typeface="Times New Roman" panose="02020603050405020304" pitchFamily="18" charset="0"/>
                </a:defRPr>
              </a:lvl4pPr>
              <a:lvl5pPr marL="2057400" indent="-228600">
                <a:spcBef>
                  <a:spcPct val="20000"/>
                </a:spcBef>
                <a:buChar char="»"/>
                <a:tabLst>
                  <a:tab pos="228600" algn="l"/>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28600" algn="l"/>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28600" algn="l"/>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28600" algn="l"/>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28600" algn="l"/>
                  <a:tab pos="457200" algn="l"/>
                </a:tabLst>
                <a:defRPr sz="2000">
                  <a:solidFill>
                    <a:schemeClr val="tx1"/>
                  </a:solidFill>
                  <a:latin typeface="Times New Roman" panose="02020603050405020304" pitchFamily="18" charset="0"/>
                </a:defRPr>
              </a:lvl9pPr>
            </a:lstStyle>
            <a:p>
              <a:pPr eaLnBrk="1" hangingPunct="1">
                <a:spcBef>
                  <a:spcPct val="0"/>
                </a:spcBef>
                <a:buFontTx/>
                <a:buNone/>
              </a:pPr>
              <a:endParaRPr lang="en-US" altLang="zh-TW" sz="1400" b="1">
                <a:ea typeface="新細明體" panose="02020500000000000000" pitchFamily="18" charset="-120"/>
              </a:endParaRPr>
            </a:p>
            <a:p>
              <a:pPr eaLnBrk="1" hangingPunct="1">
                <a:spcBef>
                  <a:spcPct val="0"/>
                </a:spcBef>
                <a:buFontTx/>
                <a:buNone/>
              </a:pPr>
              <a:r>
                <a:rPr lang="en-US" altLang="zh-TW" sz="1400" b="1">
                  <a:ea typeface="新細明體" panose="02020500000000000000" pitchFamily="18" charset="-120"/>
                </a:rPr>
                <a:t>for</a:t>
              </a:r>
              <a:r>
                <a:rPr lang="en-US" altLang="zh-TW" sz="1400">
                  <a:ea typeface="新細明體" panose="02020500000000000000" pitchFamily="18" charset="-120"/>
                </a:rPr>
                <a:t> </a:t>
              </a:r>
              <a:r>
                <a:rPr lang="en-US" altLang="zh-TW" sz="1400" b="1">
                  <a:ea typeface="新細明體" panose="02020500000000000000" pitchFamily="18" charset="-120"/>
                </a:rPr>
                <a:t>( </a:t>
              </a:r>
              <a:r>
                <a:rPr lang="zh-TW" altLang="en-US" sz="1400">
                  <a:ea typeface="新細明體" panose="02020500000000000000" pitchFamily="18" charset="-120"/>
                </a:rPr>
                <a:t>每個邊</a:t>
              </a:r>
              <a:r>
                <a:rPr lang="en-US" altLang="zh-TW" sz="1400">
                  <a:ea typeface="新細明體" panose="02020500000000000000" pitchFamily="18" charset="-120"/>
                </a:rPr>
                <a:t> (</a:t>
              </a:r>
              <a:r>
                <a:rPr lang="en-US" altLang="zh-TW" sz="1400" i="1">
                  <a:ea typeface="新細明體" panose="02020500000000000000" pitchFamily="18" charset="-120"/>
                </a:rPr>
                <a:t>u</a:t>
              </a:r>
              <a:r>
                <a:rPr lang="en-US" altLang="zh-TW" sz="1400">
                  <a:ea typeface="新細明體" panose="02020500000000000000" pitchFamily="18" charset="-120"/>
                </a:rPr>
                <a:t>, </a:t>
              </a:r>
              <a:r>
                <a:rPr lang="en-US" altLang="zh-TW" sz="1400" i="1">
                  <a:ea typeface="新細明體" panose="02020500000000000000" pitchFamily="18" charset="-120"/>
                </a:rPr>
                <a:t>v</a:t>
              </a:r>
              <a:r>
                <a:rPr lang="en-US" altLang="zh-TW" sz="1400">
                  <a:ea typeface="新細明體" panose="02020500000000000000" pitchFamily="18" charset="-120"/>
                </a:rPr>
                <a:t>) </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E </a:t>
              </a:r>
              <a:r>
                <a:rPr lang="en-US" altLang="zh-TW" sz="1400">
                  <a:ea typeface="新細明體" panose="02020500000000000000" pitchFamily="18" charset="-120"/>
                  <a:sym typeface="Symbol" panose="05050102010706020507" pitchFamily="18" charset="2"/>
                </a:rPr>
                <a:t>[</a:t>
              </a:r>
              <a:r>
                <a:rPr lang="en-US" altLang="zh-TW" sz="1400" i="1">
                  <a:ea typeface="新細明體" panose="02020500000000000000" pitchFamily="18" charset="-120"/>
                  <a:sym typeface="Symbol" panose="05050102010706020507" pitchFamily="18" charset="2"/>
                </a:rPr>
                <a:t>G</a:t>
              </a:r>
              <a:r>
                <a:rPr lang="en-US" altLang="zh-TW" sz="1400">
                  <a:ea typeface="新細明體" panose="02020500000000000000" pitchFamily="18" charset="-120"/>
                  <a:sym typeface="Symbol" panose="05050102010706020507" pitchFamily="18" charset="2"/>
                </a:rPr>
                <a:t>] </a:t>
              </a:r>
              <a:r>
                <a:rPr lang="en-US" altLang="zh-TW" sz="1400" b="1">
                  <a:ea typeface="新細明體" panose="02020500000000000000" pitchFamily="18" charset="-120"/>
                  <a:sym typeface="Symbol" panose="05050102010706020507" pitchFamily="18" charset="2"/>
                </a:rPr>
                <a:t>)</a:t>
              </a:r>
              <a:r>
                <a:rPr lang="en-US" altLang="zh-TW" sz="1400">
                  <a:ea typeface="新細明體" panose="02020500000000000000" pitchFamily="18" charset="-120"/>
                  <a:sym typeface="Symbol" panose="05050102010706020507" pitchFamily="18" charset="2"/>
                </a:rPr>
                <a:t> {</a:t>
              </a:r>
            </a:p>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0</a:t>
              </a:r>
            </a:p>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 0</a:t>
              </a:r>
            </a:p>
            <a:p>
              <a:pPr eaLnBrk="1" hangingPunct="1">
                <a:spcBef>
                  <a:spcPct val="0"/>
                </a:spcBef>
                <a:buFontTx/>
                <a:buNone/>
              </a:pPr>
              <a:r>
                <a:rPr lang="en-US" altLang="zh-TW" sz="1400">
                  <a:ea typeface="新細明體" panose="02020500000000000000" pitchFamily="18" charset="-120"/>
                  <a:sym typeface="Symbol" panose="05050102010706020507" pitchFamily="18" charset="2"/>
                </a:rPr>
                <a:t>}</a:t>
              </a:r>
            </a:p>
            <a:p>
              <a:pPr eaLnBrk="1" hangingPunct="1">
                <a:spcBef>
                  <a:spcPct val="0"/>
                </a:spcBef>
                <a:buFontTx/>
                <a:buNone/>
              </a:pPr>
              <a:endParaRPr lang="en-US" altLang="zh-TW" sz="1400" b="1">
                <a:ea typeface="新細明體" panose="02020500000000000000" pitchFamily="18" charset="-120"/>
                <a:sym typeface="Symbol" panose="05050102010706020507" pitchFamily="18" charset="2"/>
              </a:endParaRPr>
            </a:p>
            <a:p>
              <a:pPr eaLnBrk="1" hangingPunct="1">
                <a:spcBef>
                  <a:spcPct val="0"/>
                </a:spcBef>
                <a:buFontTx/>
                <a:buNone/>
              </a:pPr>
              <a:r>
                <a:rPr lang="en-US" altLang="zh-TW" sz="1400" b="1">
                  <a:ea typeface="新細明體" panose="02020500000000000000" pitchFamily="18" charset="-120"/>
                  <a:sym typeface="Symbol" panose="05050102010706020507" pitchFamily="18" charset="2"/>
                </a:rPr>
                <a:t>while</a:t>
              </a:r>
              <a:r>
                <a:rPr lang="en-US" altLang="zh-TW" sz="1400">
                  <a:ea typeface="新細明體" panose="02020500000000000000" pitchFamily="18" charset="-120"/>
                  <a:sym typeface="Symbol" panose="05050102010706020507" pitchFamily="18" charset="2"/>
                </a:rPr>
                <a:t> </a:t>
              </a:r>
              <a:r>
                <a:rPr lang="en-US" altLang="zh-TW" sz="1400" b="1">
                  <a:ea typeface="新細明體" panose="02020500000000000000" pitchFamily="18" charset="-120"/>
                  <a:sym typeface="Symbol" panose="05050102010706020507" pitchFamily="18" charset="2"/>
                </a:rPr>
                <a:t>( </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p</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s</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t</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G</a:t>
              </a:r>
              <a:r>
                <a:rPr lang="en-US" altLang="zh-TW" sz="1400" i="1" baseline="-25000">
                  <a:ea typeface="新細明體" panose="02020500000000000000" pitchFamily="18" charset="-120"/>
                  <a:sym typeface="Symbol" panose="05050102010706020507" pitchFamily="18" charset="2"/>
                </a:rPr>
                <a:t>f</a:t>
              </a:r>
              <a:r>
                <a:rPr lang="en-US" altLang="zh-TW" sz="1400" baseline="-25000">
                  <a:ea typeface="新細明體" panose="02020500000000000000" pitchFamily="18" charset="-120"/>
                  <a:sym typeface="Symbol" panose="05050102010706020507" pitchFamily="18" charset="2"/>
                </a:rPr>
                <a:t> </a:t>
              </a:r>
              <a:r>
                <a:rPr lang="en-US" altLang="zh-TW" sz="1400" b="1">
                  <a:ea typeface="新細明體" panose="02020500000000000000" pitchFamily="18" charset="-120"/>
                  <a:sym typeface="Symbol" panose="05050102010706020507" pitchFamily="18" charset="2"/>
                </a:rPr>
                <a:t>)</a:t>
              </a:r>
              <a:r>
                <a:rPr lang="en-US" altLang="zh-TW" sz="1400">
                  <a:ea typeface="新細明體" panose="02020500000000000000" pitchFamily="18" charset="-120"/>
                  <a:sym typeface="Symbol" panose="05050102010706020507" pitchFamily="18" charset="2"/>
                </a:rPr>
                <a:t> {</a:t>
              </a:r>
            </a:p>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c</a:t>
              </a:r>
              <a:r>
                <a:rPr lang="en-US" altLang="zh-TW" sz="1400" i="1" baseline="-25000">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p</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 </a:t>
              </a:r>
              <a:r>
                <a:rPr lang="en-US" altLang="zh-TW" sz="1400">
                  <a:ea typeface="新細明體" panose="02020500000000000000" pitchFamily="18" charset="-120"/>
                  <a:sym typeface="Symbol" panose="05050102010706020507" pitchFamily="18" charset="2"/>
                </a:rPr>
                <a:t>min { </a:t>
              </a:r>
              <a:r>
                <a:rPr lang="en-US" altLang="zh-TW" sz="1400" i="1">
                  <a:ea typeface="新細明體" panose="02020500000000000000" pitchFamily="18" charset="-120"/>
                  <a:sym typeface="Symbol" panose="05050102010706020507" pitchFamily="18" charset="2"/>
                </a:rPr>
                <a:t>c</a:t>
              </a:r>
              <a:r>
                <a:rPr lang="en-US" altLang="zh-TW" sz="1400" i="1" baseline="-25000">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where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E</a:t>
              </a:r>
              <a:r>
                <a:rPr lang="en-US" altLang="zh-TW" sz="1400" i="1" baseline="-25000">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p</a:t>
              </a:r>
              <a:r>
                <a:rPr lang="en-US" altLang="zh-TW" sz="1400">
                  <a:ea typeface="新細明體" panose="02020500000000000000" pitchFamily="18" charset="-120"/>
                  <a:sym typeface="Symbol" panose="05050102010706020507" pitchFamily="18" charset="2"/>
                </a:rPr>
                <a:t>] }</a:t>
              </a:r>
            </a:p>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r>
                <a:rPr lang="en-US" altLang="zh-TW" sz="1400" b="1">
                  <a:ea typeface="新細明體" panose="02020500000000000000" pitchFamily="18" charset="-120"/>
                  <a:sym typeface="Symbol" panose="05050102010706020507" pitchFamily="18" charset="2"/>
                </a:rPr>
                <a:t>for</a:t>
              </a:r>
              <a:r>
                <a:rPr lang="en-US" altLang="zh-TW" sz="1400">
                  <a:ea typeface="新細明體" panose="02020500000000000000" pitchFamily="18" charset="-120"/>
                  <a:sym typeface="Symbol" panose="05050102010706020507" pitchFamily="18" charset="2"/>
                </a:rPr>
                <a:t> </a:t>
              </a:r>
              <a:r>
                <a:rPr lang="en-US" altLang="zh-TW" sz="1400" b="1">
                  <a:ea typeface="新細明體" panose="02020500000000000000" pitchFamily="18" charset="-120"/>
                  <a:sym typeface="Symbol" panose="05050102010706020507" pitchFamily="18" charset="2"/>
                </a:rPr>
                <a:t>(</a:t>
              </a:r>
              <a:r>
                <a:rPr lang="zh-TW" altLang="en-US" sz="1400">
                  <a:ea typeface="新細明體" panose="02020500000000000000" pitchFamily="18" charset="-120"/>
                </a:rPr>
                <a:t>每個邊 </a:t>
              </a:r>
              <a:r>
                <a:rPr lang="en-US" altLang="zh-TW" sz="1400">
                  <a:ea typeface="新細明體" panose="02020500000000000000" pitchFamily="18" charset="-120"/>
                  <a:sym typeface="Symbol" panose="05050102010706020507" pitchFamily="18" charset="2"/>
                </a:rPr>
                <a:t>(</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E</a:t>
              </a:r>
              <a:r>
                <a:rPr lang="en-US" altLang="zh-TW" sz="1400" i="1" baseline="-25000">
                  <a:ea typeface="新細明體" panose="02020500000000000000" pitchFamily="18" charset="-120"/>
                  <a:sym typeface="Symbol" panose="05050102010706020507" pitchFamily="18" charset="2"/>
                </a:rPr>
                <a:t>f</a:t>
              </a:r>
              <a:r>
                <a:rPr lang="en-US" altLang="zh-TW" sz="1400" i="1">
                  <a:ea typeface="新細明體" panose="02020500000000000000" pitchFamily="18" charset="-120"/>
                  <a:sym typeface="Symbol" panose="05050102010706020507" pitchFamily="18" charset="2"/>
                </a:rPr>
                <a:t> </a:t>
              </a:r>
              <a:r>
                <a:rPr lang="en-US" altLang="zh-TW" sz="1400" b="1">
                  <a:ea typeface="新細明體" panose="02020500000000000000" pitchFamily="18" charset="-120"/>
                  <a:sym typeface="Symbol" panose="05050102010706020507" pitchFamily="18" charset="2"/>
                </a:rPr>
                <a:t>)</a:t>
              </a:r>
              <a:r>
                <a:rPr lang="en-US" altLang="zh-TW" sz="1400" i="1">
                  <a:ea typeface="新細明體" panose="02020500000000000000" pitchFamily="18" charset="-120"/>
                  <a:sym typeface="Symbol" panose="05050102010706020507" pitchFamily="18" charset="2"/>
                </a:rPr>
                <a:t> </a:t>
              </a:r>
              <a:r>
                <a:rPr lang="en-US" altLang="zh-TW" sz="1400">
                  <a:ea typeface="新細明體" panose="02020500000000000000" pitchFamily="18" charset="-120"/>
                  <a:sym typeface="Symbol" panose="05050102010706020507" pitchFamily="18" charset="2"/>
                </a:rPr>
                <a:t>{</a:t>
              </a:r>
            </a:p>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 </a:t>
              </a:r>
              <a:r>
                <a:rPr lang="en-US" altLang="zh-TW" sz="1400" i="1">
                  <a:ea typeface="新細明體" panose="02020500000000000000" pitchFamily="18" charset="-120"/>
                  <a:sym typeface="Symbol" panose="05050102010706020507" pitchFamily="18" charset="2"/>
                </a:rPr>
                <a:t>c</a:t>
              </a:r>
              <a:r>
                <a:rPr lang="en-US" altLang="zh-TW" sz="1400" i="1" baseline="-25000">
                  <a:ea typeface="新細明體" panose="02020500000000000000" pitchFamily="18" charset="-120"/>
                  <a:sym typeface="Symbol" panose="05050102010706020507" pitchFamily="18" charset="2"/>
                </a:rPr>
                <a:t>f </a:t>
              </a:r>
              <a:r>
                <a:rPr lang="en-US" altLang="zh-TW" sz="1400">
                  <a:ea typeface="新細明體" panose="02020500000000000000" pitchFamily="18" charset="-120"/>
                  <a:sym typeface="Symbol" panose="05050102010706020507" pitchFamily="18" charset="2"/>
                </a:rPr>
                <a:t>(</a:t>
              </a:r>
              <a:r>
                <a:rPr lang="en-US" altLang="zh-TW" sz="1400" i="1">
                  <a:ea typeface="新細明體" panose="02020500000000000000" pitchFamily="18" charset="-120"/>
                  <a:sym typeface="Symbol" panose="05050102010706020507" pitchFamily="18" charset="2"/>
                </a:rPr>
                <a:t>p</a:t>
              </a:r>
              <a:r>
                <a:rPr lang="en-US" altLang="zh-TW" sz="1400">
                  <a:ea typeface="新細明體" panose="02020500000000000000" pitchFamily="18" charset="-120"/>
                  <a:sym typeface="Symbol" panose="05050102010706020507" pitchFamily="18" charset="2"/>
                </a:rPr>
                <a:t>)</a:t>
              </a:r>
            </a:p>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 –  </a:t>
              </a:r>
              <a:r>
                <a:rPr lang="en-US" altLang="zh-TW" sz="1400" i="1">
                  <a:ea typeface="新細明體" panose="02020500000000000000" pitchFamily="18" charset="-120"/>
                  <a:sym typeface="Symbol" panose="05050102010706020507" pitchFamily="18" charset="2"/>
                </a:rPr>
                <a:t>f</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u</a:t>
              </a:r>
              <a:r>
                <a:rPr lang="en-US" altLang="zh-TW" sz="1400">
                  <a:ea typeface="新細明體" panose="02020500000000000000" pitchFamily="18" charset="-120"/>
                  <a:sym typeface="Symbol" panose="05050102010706020507" pitchFamily="18" charset="2"/>
                </a:rPr>
                <a:t>, </a:t>
              </a:r>
              <a:r>
                <a:rPr lang="en-US" altLang="zh-TW" sz="1400" i="1">
                  <a:ea typeface="新細明體" panose="02020500000000000000" pitchFamily="18" charset="-120"/>
                  <a:sym typeface="Symbol" panose="05050102010706020507" pitchFamily="18" charset="2"/>
                </a:rPr>
                <a:t>v</a:t>
              </a:r>
              <a:r>
                <a:rPr lang="en-US" altLang="zh-TW" sz="1400">
                  <a:ea typeface="新細明體" panose="02020500000000000000" pitchFamily="18" charset="-120"/>
                  <a:sym typeface="Symbol" panose="05050102010706020507" pitchFamily="18" charset="2"/>
                </a:rPr>
                <a:t>]</a:t>
              </a:r>
              <a:endParaRPr lang="en-US" altLang="zh-TW" sz="1400" baseline="-25000">
                <a:ea typeface="新細明體" panose="02020500000000000000" pitchFamily="18" charset="-120"/>
                <a:sym typeface="Symbol" panose="05050102010706020507" pitchFamily="18" charset="2"/>
              </a:endParaRPr>
            </a:p>
            <a:p>
              <a:pPr eaLnBrk="1" hangingPunct="1">
                <a:spcBef>
                  <a:spcPct val="0"/>
                </a:spcBef>
                <a:buFontTx/>
                <a:buNone/>
              </a:pPr>
              <a:r>
                <a:rPr lang="en-US" altLang="zh-TW" sz="1400">
                  <a:ea typeface="新細明體" panose="02020500000000000000" pitchFamily="18" charset="-120"/>
                  <a:sym typeface="Symbol" panose="05050102010706020507" pitchFamily="18" charset="2"/>
                </a:rPr>
                <a:t>	}</a:t>
              </a:r>
            </a:p>
            <a:p>
              <a:pPr eaLnBrk="1" hangingPunct="1">
                <a:spcBef>
                  <a:spcPct val="0"/>
                </a:spcBef>
                <a:buFontTx/>
                <a:buNone/>
              </a:pPr>
              <a:r>
                <a:rPr lang="en-US" altLang="zh-TW" sz="1400">
                  <a:ea typeface="新細明體" panose="02020500000000000000" pitchFamily="18" charset="-120"/>
                  <a:sym typeface="Symbol" panose="05050102010706020507" pitchFamily="18" charset="2"/>
                </a:rPr>
                <a:t>}</a:t>
              </a:r>
            </a:p>
          </p:txBody>
        </p:sp>
        <p:sp>
          <p:nvSpPr>
            <p:cNvPr id="20511" name="Rectangle 83"/>
            <p:cNvSpPr>
              <a:spLocks noChangeArrowheads="1"/>
            </p:cNvSpPr>
            <p:nvPr/>
          </p:nvSpPr>
          <p:spPr bwMode="auto">
            <a:xfrm>
              <a:off x="48" y="300"/>
              <a:ext cx="2304" cy="18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zh-TW" sz="1300">
                  <a:solidFill>
                    <a:schemeClr val="bg1"/>
                  </a:solidFill>
                  <a:latin typeface="Tahoma" panose="020B0604030504040204" pitchFamily="34" charset="0"/>
                  <a:ea typeface="新細明體" panose="02020500000000000000" pitchFamily="18" charset="-120"/>
                </a:rPr>
                <a:t>Ford-Fulkerson </a:t>
              </a:r>
              <a:r>
                <a:rPr lang="zh-TW" altLang="en-US" sz="1300">
                  <a:solidFill>
                    <a:schemeClr val="bg1"/>
                  </a:solidFill>
                  <a:latin typeface="Tahoma" panose="020B0604030504040204" pitchFamily="34" charset="0"/>
                  <a:ea typeface="新細明體" panose="02020500000000000000" pitchFamily="18" charset="-120"/>
                </a:rPr>
                <a:t>方法</a:t>
              </a:r>
              <a:endParaRPr lang="en-US" altLang="zh-TW" sz="1300">
                <a:solidFill>
                  <a:schemeClr val="bg1"/>
                </a:solidFill>
                <a:latin typeface="Tahoma" panose="020B0604030504040204" pitchFamily="34" charset="0"/>
                <a:ea typeface="新細明體" panose="02020500000000000000" pitchFamily="18" charset="-120"/>
              </a:endParaRPr>
            </a:p>
          </p:txBody>
        </p:sp>
        <p:sp>
          <p:nvSpPr>
            <p:cNvPr id="20512" name="Oval 90"/>
            <p:cNvSpPr>
              <a:spLocks noChangeArrowheads="1"/>
            </p:cNvSpPr>
            <p:nvPr/>
          </p:nvSpPr>
          <p:spPr bwMode="auto">
            <a:xfrm>
              <a:off x="3814" y="76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s</a:t>
              </a:r>
            </a:p>
          </p:txBody>
        </p:sp>
        <p:sp>
          <p:nvSpPr>
            <p:cNvPr id="20513" name="Oval 138"/>
            <p:cNvSpPr>
              <a:spLocks noChangeArrowheads="1"/>
            </p:cNvSpPr>
            <p:nvPr/>
          </p:nvSpPr>
          <p:spPr bwMode="auto">
            <a:xfrm>
              <a:off x="4198" y="43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20514" name="Oval 139"/>
            <p:cNvSpPr>
              <a:spLocks noChangeArrowheads="1"/>
            </p:cNvSpPr>
            <p:nvPr/>
          </p:nvSpPr>
          <p:spPr bwMode="auto">
            <a:xfrm>
              <a:off x="4198" y="110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20515" name="Oval 140"/>
            <p:cNvSpPr>
              <a:spLocks noChangeArrowheads="1"/>
            </p:cNvSpPr>
            <p:nvPr/>
          </p:nvSpPr>
          <p:spPr bwMode="auto">
            <a:xfrm>
              <a:off x="4678" y="43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20516" name="Oval 141"/>
            <p:cNvSpPr>
              <a:spLocks noChangeArrowheads="1"/>
            </p:cNvSpPr>
            <p:nvPr/>
          </p:nvSpPr>
          <p:spPr bwMode="auto">
            <a:xfrm>
              <a:off x="4678" y="110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20517" name="Oval 142"/>
            <p:cNvSpPr>
              <a:spLocks noChangeArrowheads="1"/>
            </p:cNvSpPr>
            <p:nvPr/>
          </p:nvSpPr>
          <p:spPr bwMode="auto">
            <a:xfrm>
              <a:off x="5062" y="76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t</a:t>
              </a:r>
            </a:p>
          </p:txBody>
        </p:sp>
        <p:sp>
          <p:nvSpPr>
            <p:cNvPr id="20518" name="Line 144"/>
            <p:cNvSpPr>
              <a:spLocks noChangeShapeType="1"/>
            </p:cNvSpPr>
            <p:nvPr/>
          </p:nvSpPr>
          <p:spPr bwMode="auto">
            <a:xfrm>
              <a:off x="4246" y="624"/>
              <a:ext cx="0" cy="480"/>
            </a:xfrm>
            <a:prstGeom prst="line">
              <a:avLst/>
            </a:prstGeom>
            <a:noFill/>
            <a:ln w="1905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19" name="Line 145"/>
            <p:cNvSpPr>
              <a:spLocks noChangeShapeType="1"/>
            </p:cNvSpPr>
            <p:nvPr/>
          </p:nvSpPr>
          <p:spPr bwMode="auto">
            <a:xfrm>
              <a:off x="4342" y="624"/>
              <a:ext cx="0" cy="48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520" name="Line 146"/>
            <p:cNvSpPr>
              <a:spLocks noChangeShapeType="1"/>
            </p:cNvSpPr>
            <p:nvPr/>
          </p:nvSpPr>
          <p:spPr bwMode="auto">
            <a:xfrm>
              <a:off x="4774" y="624"/>
              <a:ext cx="0" cy="48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521" name="Line 147"/>
            <p:cNvSpPr>
              <a:spLocks noChangeShapeType="1"/>
            </p:cNvSpPr>
            <p:nvPr/>
          </p:nvSpPr>
          <p:spPr bwMode="auto">
            <a:xfrm flipH="1">
              <a:off x="4390" y="480"/>
              <a:ext cx="288"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522" name="Line 148"/>
            <p:cNvSpPr>
              <a:spLocks noChangeShapeType="1"/>
            </p:cNvSpPr>
            <p:nvPr/>
          </p:nvSpPr>
          <p:spPr bwMode="auto">
            <a:xfrm flipH="1">
              <a:off x="4390" y="576"/>
              <a:ext cx="288" cy="0"/>
            </a:xfrm>
            <a:prstGeom prst="line">
              <a:avLst/>
            </a:prstGeom>
            <a:noFill/>
            <a:ln w="1905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23" name="Line 149"/>
            <p:cNvSpPr>
              <a:spLocks noChangeShapeType="1"/>
            </p:cNvSpPr>
            <p:nvPr/>
          </p:nvSpPr>
          <p:spPr bwMode="auto">
            <a:xfrm flipH="1">
              <a:off x="4390" y="1152"/>
              <a:ext cx="288"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524" name="Line 150"/>
            <p:cNvSpPr>
              <a:spLocks noChangeShapeType="1"/>
            </p:cNvSpPr>
            <p:nvPr/>
          </p:nvSpPr>
          <p:spPr bwMode="auto">
            <a:xfrm flipH="1">
              <a:off x="4390" y="1248"/>
              <a:ext cx="288" cy="0"/>
            </a:xfrm>
            <a:prstGeom prst="line">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25" name="Line 151"/>
            <p:cNvSpPr>
              <a:spLocks noChangeShapeType="1"/>
            </p:cNvSpPr>
            <p:nvPr/>
          </p:nvSpPr>
          <p:spPr bwMode="auto">
            <a:xfrm flipH="1" flipV="1">
              <a:off x="3958" y="960"/>
              <a:ext cx="240" cy="192"/>
            </a:xfrm>
            <a:prstGeom prst="line">
              <a:avLst/>
            </a:prstGeom>
            <a:noFill/>
            <a:ln w="1905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26" name="Line 153"/>
            <p:cNvSpPr>
              <a:spLocks noChangeShapeType="1"/>
            </p:cNvSpPr>
            <p:nvPr/>
          </p:nvSpPr>
          <p:spPr bwMode="auto">
            <a:xfrm flipH="1">
              <a:off x="3958" y="576"/>
              <a:ext cx="240" cy="192"/>
            </a:xfrm>
            <a:prstGeom prst="line">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27" name="Line 154"/>
            <p:cNvSpPr>
              <a:spLocks noChangeShapeType="1"/>
            </p:cNvSpPr>
            <p:nvPr/>
          </p:nvSpPr>
          <p:spPr bwMode="auto">
            <a:xfrm flipH="1" flipV="1">
              <a:off x="4870" y="576"/>
              <a:ext cx="240" cy="192"/>
            </a:xfrm>
            <a:prstGeom prst="line">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28" name="Line 155"/>
            <p:cNvSpPr>
              <a:spLocks noChangeShapeType="1"/>
            </p:cNvSpPr>
            <p:nvPr/>
          </p:nvSpPr>
          <p:spPr bwMode="auto">
            <a:xfrm flipH="1">
              <a:off x="4870" y="960"/>
              <a:ext cx="240" cy="192"/>
            </a:xfrm>
            <a:prstGeom prst="line">
              <a:avLst/>
            </a:prstGeom>
            <a:noFill/>
            <a:ln w="1905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29" name="Text Box 173"/>
            <p:cNvSpPr txBox="1">
              <a:spLocks noChangeArrowheads="1"/>
            </p:cNvSpPr>
            <p:nvPr/>
          </p:nvSpPr>
          <p:spPr bwMode="auto">
            <a:xfrm>
              <a:off x="3988" y="1296"/>
              <a:ext cx="108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zh-TW" altLang="en-US" sz="1500">
                  <a:ea typeface="新細明體" panose="02020500000000000000" pitchFamily="18" charset="-120"/>
                </a:rPr>
                <a:t>任何路徑</a:t>
              </a:r>
              <a:r>
                <a:rPr lang="en-US" altLang="zh-TW" sz="1500" i="1">
                  <a:ea typeface="新細明體" panose="02020500000000000000" pitchFamily="18" charset="-120"/>
                </a:rPr>
                <a:t>s</a:t>
              </a:r>
              <a:r>
                <a:rPr lang="en-US" altLang="zh-TW" sz="1500">
                  <a:ea typeface="新細明體" panose="02020500000000000000" pitchFamily="18" charset="-120"/>
                </a:rPr>
                <a:t> </a:t>
              </a:r>
              <a:r>
                <a:rPr lang="en-US" altLang="zh-TW" sz="1500">
                  <a:ea typeface="新細明體" panose="02020500000000000000" pitchFamily="18" charset="-120"/>
                  <a:sym typeface="Symbol" panose="05050102010706020507" pitchFamily="18" charset="2"/>
                </a:rPr>
                <a:t> </a:t>
              </a:r>
              <a:r>
                <a:rPr lang="en-US" altLang="zh-TW" sz="1500" i="1">
                  <a:ea typeface="新細明體" panose="02020500000000000000" pitchFamily="18" charset="-120"/>
                </a:rPr>
                <a:t>t</a:t>
              </a:r>
              <a:endParaRPr lang="en-US" altLang="zh-TW" sz="1500">
                <a:ea typeface="新細明體" panose="02020500000000000000" pitchFamily="18" charset="-120"/>
              </a:endParaRPr>
            </a:p>
            <a:p>
              <a:pPr algn="ctr" eaLnBrk="1" hangingPunct="1">
                <a:spcBef>
                  <a:spcPct val="0"/>
                </a:spcBef>
                <a:buFontTx/>
                <a:buNone/>
              </a:pPr>
              <a:r>
                <a:rPr lang="zh-TW" altLang="en-US" sz="1500">
                  <a:ea typeface="新細明體" panose="02020500000000000000" pitchFamily="18" charset="-120"/>
                </a:rPr>
                <a:t>在每次迭代為擴增</a:t>
              </a:r>
              <a:endParaRPr lang="en-US" altLang="zh-TW" sz="1500" i="1">
                <a:ea typeface="新細明體" panose="02020500000000000000" pitchFamily="18" charset="-120"/>
              </a:endParaRPr>
            </a:p>
          </p:txBody>
        </p:sp>
        <p:sp>
          <p:nvSpPr>
            <p:cNvPr id="20530" name="Text Box 175"/>
            <p:cNvSpPr txBox="1">
              <a:spLocks noChangeArrowheads="1"/>
            </p:cNvSpPr>
            <p:nvPr/>
          </p:nvSpPr>
          <p:spPr bwMode="auto">
            <a:xfrm>
              <a:off x="3718" y="1728"/>
              <a:ext cx="16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2400">
                  <a:ea typeface="新細明體" panose="02020500000000000000" pitchFamily="18" charset="-120"/>
                </a:rPr>
                <a:t>T(</a:t>
              </a:r>
              <a:r>
                <a:rPr lang="en-US" altLang="zh-TW" sz="2400" i="1">
                  <a:ea typeface="新細明體" panose="02020500000000000000" pitchFamily="18" charset="-120"/>
                </a:rPr>
                <a:t>V</a:t>
              </a:r>
              <a:r>
                <a:rPr lang="en-US" altLang="zh-TW" sz="2400">
                  <a:ea typeface="新細明體" panose="02020500000000000000" pitchFamily="18" charset="-120"/>
                </a:rPr>
                <a:t>, </a:t>
              </a:r>
              <a:r>
                <a:rPr lang="en-US" altLang="zh-TW" sz="2400" i="1">
                  <a:ea typeface="新細明體" panose="02020500000000000000" pitchFamily="18" charset="-120"/>
                </a:rPr>
                <a:t>E</a:t>
              </a:r>
              <a:r>
                <a:rPr lang="en-US" altLang="zh-TW" sz="2400">
                  <a:ea typeface="新細明體" panose="02020500000000000000" pitchFamily="18" charset="-120"/>
                </a:rPr>
                <a:t>) = O(</a:t>
              </a:r>
              <a:r>
                <a:rPr lang="en-US" altLang="zh-TW" sz="2400" i="1">
                  <a:ea typeface="新細明體" panose="02020500000000000000" pitchFamily="18" charset="-120"/>
                </a:rPr>
                <a:t>E |</a:t>
              </a:r>
              <a:r>
                <a:rPr lang="en-US" altLang="zh-TW" sz="1000" i="1">
                  <a:ea typeface="新細明體" panose="02020500000000000000" pitchFamily="18" charset="-120"/>
                </a:rPr>
                <a:t> </a:t>
              </a:r>
              <a:r>
                <a:rPr lang="en-US" altLang="zh-TW" sz="2400" i="1">
                  <a:ea typeface="新細明體" panose="02020500000000000000" pitchFamily="18" charset="-120"/>
                </a:rPr>
                <a:t>f</a:t>
              </a:r>
              <a:r>
                <a:rPr lang="en-US" altLang="zh-TW" sz="2000" i="1">
                  <a:ea typeface="新細明體" panose="02020500000000000000" pitchFamily="18" charset="-120"/>
                </a:rPr>
                <a:t> </a:t>
              </a:r>
              <a:r>
                <a:rPr lang="en-US" altLang="zh-TW" sz="2400" i="1" baseline="30000">
                  <a:ea typeface="新細明體" panose="02020500000000000000" pitchFamily="18" charset="-120"/>
                </a:rPr>
                <a:t>*</a:t>
              </a:r>
              <a:r>
                <a:rPr lang="en-US" altLang="zh-TW" sz="2400" i="1">
                  <a:ea typeface="新細明體" panose="02020500000000000000" pitchFamily="18" charset="-120"/>
                </a:rPr>
                <a:t>|</a:t>
              </a:r>
              <a:r>
                <a:rPr lang="en-US" altLang="zh-TW" sz="2400">
                  <a:ea typeface="新細明體" panose="02020500000000000000" pitchFamily="18" charset="-120"/>
                </a:rPr>
                <a:t>)</a:t>
              </a:r>
            </a:p>
          </p:txBody>
        </p:sp>
        <p:sp>
          <p:nvSpPr>
            <p:cNvPr id="20531" name="Text Box 177"/>
            <p:cNvSpPr txBox="1">
              <a:spLocks noChangeArrowheads="1"/>
            </p:cNvSpPr>
            <p:nvPr/>
          </p:nvSpPr>
          <p:spPr bwMode="auto">
            <a:xfrm>
              <a:off x="2544" y="672"/>
              <a:ext cx="3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solidFill>
                    <a:srgbClr val="0000CC"/>
                  </a:solidFill>
                  <a:ea typeface="新細明體" panose="02020500000000000000" pitchFamily="18" charset="-120"/>
                </a:rPr>
                <a:t>O(</a:t>
              </a:r>
              <a:r>
                <a:rPr lang="en-US" altLang="zh-TW" sz="1500" i="1">
                  <a:solidFill>
                    <a:srgbClr val="0000CC"/>
                  </a:solidFill>
                  <a:ea typeface="新細明體" panose="02020500000000000000" pitchFamily="18" charset="-120"/>
                </a:rPr>
                <a:t>E</a:t>
              </a:r>
              <a:r>
                <a:rPr lang="en-US" altLang="zh-TW" sz="1500">
                  <a:solidFill>
                    <a:srgbClr val="0000CC"/>
                  </a:solidFill>
                  <a:ea typeface="新細明體" panose="02020500000000000000" pitchFamily="18" charset="-120"/>
                </a:rPr>
                <a:t>)</a:t>
              </a:r>
            </a:p>
          </p:txBody>
        </p:sp>
        <p:sp>
          <p:nvSpPr>
            <p:cNvPr id="20532" name="Text Box 178"/>
            <p:cNvSpPr txBox="1">
              <a:spLocks noChangeArrowheads="1"/>
            </p:cNvSpPr>
            <p:nvPr/>
          </p:nvSpPr>
          <p:spPr bwMode="auto">
            <a:xfrm>
              <a:off x="2544" y="1200"/>
              <a:ext cx="1246"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TW" altLang="en-US" sz="1300">
                  <a:solidFill>
                    <a:srgbClr val="0000CC"/>
                  </a:solidFill>
                  <a:ea typeface="新細明體" panose="02020500000000000000" pitchFamily="18" charset="-120"/>
                </a:rPr>
                <a:t>使用任何遍歷演算法</a:t>
              </a:r>
              <a:r>
                <a:rPr lang="en-US" altLang="zh-TW" sz="1300">
                  <a:solidFill>
                    <a:srgbClr val="0000CC"/>
                  </a:solidFill>
                  <a:ea typeface="新細明體" panose="02020500000000000000" pitchFamily="18" charset="-120"/>
                </a:rPr>
                <a:t/>
              </a:r>
              <a:br>
                <a:rPr lang="en-US" altLang="zh-TW" sz="1300">
                  <a:solidFill>
                    <a:srgbClr val="0000CC"/>
                  </a:solidFill>
                  <a:ea typeface="新細明體" panose="02020500000000000000" pitchFamily="18" charset="-120"/>
                </a:rPr>
              </a:br>
              <a:r>
                <a:rPr lang="en-US" altLang="zh-TW" sz="1300">
                  <a:solidFill>
                    <a:srgbClr val="0000CC"/>
                  </a:solidFill>
                  <a:ea typeface="新細明體" panose="02020500000000000000" pitchFamily="18" charset="-120"/>
                </a:rPr>
                <a:t>(traversal algorithm)</a:t>
              </a:r>
              <a:r>
                <a:rPr lang="zh-TW" altLang="en-US" sz="1300">
                  <a:solidFill>
                    <a:srgbClr val="0000CC"/>
                  </a:solidFill>
                  <a:ea typeface="新細明體" panose="02020500000000000000" pitchFamily="18" charset="-120"/>
                </a:rPr>
                <a:t>找到</a:t>
              </a:r>
              <a:r>
                <a:rPr lang="en-US" altLang="zh-TW" sz="1300" i="1">
                  <a:solidFill>
                    <a:srgbClr val="0000CC"/>
                  </a:solidFill>
                  <a:ea typeface="新細明體" panose="02020500000000000000" pitchFamily="18" charset="-120"/>
                </a:rPr>
                <a:t>p</a:t>
              </a:r>
            </a:p>
            <a:p>
              <a:pPr eaLnBrk="1" hangingPunct="1">
                <a:spcBef>
                  <a:spcPct val="0"/>
                </a:spcBef>
                <a:buFontTx/>
                <a:buNone/>
              </a:pPr>
              <a:r>
                <a:rPr lang="zh-TW" altLang="en-US" sz="1300">
                  <a:solidFill>
                    <a:srgbClr val="0000CC"/>
                  </a:solidFill>
                  <a:ea typeface="新細明體" panose="02020500000000000000" pitchFamily="18" charset="-120"/>
                </a:rPr>
                <a:t>的時間</a:t>
              </a:r>
              <a:r>
                <a:rPr lang="en-US" altLang="zh-TW" sz="1300">
                  <a:solidFill>
                    <a:srgbClr val="0000CC"/>
                  </a:solidFill>
                  <a:ea typeface="新細明體" panose="02020500000000000000" pitchFamily="18" charset="-120"/>
                </a:rPr>
                <a:t>: </a:t>
              </a:r>
              <a:r>
                <a:rPr lang="en-US" altLang="zh-TW" sz="1300" b="1">
                  <a:solidFill>
                    <a:srgbClr val="0000CC"/>
                  </a:solidFill>
                  <a:ea typeface="新細明體" panose="02020500000000000000" pitchFamily="18" charset="-120"/>
                </a:rPr>
                <a:t>O(</a:t>
              </a:r>
              <a:r>
                <a:rPr lang="en-US" altLang="zh-TW" sz="1300" b="1" i="1">
                  <a:solidFill>
                    <a:srgbClr val="0000CC"/>
                  </a:solidFill>
                  <a:ea typeface="新細明體" panose="02020500000000000000" pitchFamily="18" charset="-120"/>
                </a:rPr>
                <a:t>E</a:t>
              </a:r>
              <a:r>
                <a:rPr lang="en-US" altLang="zh-TW" sz="1300" b="1">
                  <a:solidFill>
                    <a:srgbClr val="0000CC"/>
                  </a:solidFill>
                  <a:ea typeface="新細明體" panose="02020500000000000000" pitchFamily="18" charset="-120"/>
                </a:rPr>
                <a:t>)</a:t>
              </a:r>
            </a:p>
            <a:p>
              <a:pPr eaLnBrk="1" hangingPunct="1">
                <a:spcBef>
                  <a:spcPct val="0"/>
                </a:spcBef>
                <a:buFontTx/>
                <a:buNone/>
              </a:pPr>
              <a:endParaRPr lang="en-US" altLang="zh-TW" sz="1300">
                <a:solidFill>
                  <a:srgbClr val="0000CC"/>
                </a:solidFill>
                <a:ea typeface="新細明體" panose="02020500000000000000" pitchFamily="18" charset="-120"/>
              </a:endParaRPr>
            </a:p>
            <a:p>
              <a:pPr eaLnBrk="1" hangingPunct="1">
                <a:spcBef>
                  <a:spcPct val="0"/>
                </a:spcBef>
                <a:buFontTx/>
                <a:buNone/>
              </a:pPr>
              <a:r>
                <a:rPr lang="zh-TW" altLang="en-US" sz="1300">
                  <a:solidFill>
                    <a:srgbClr val="0000CC"/>
                  </a:solidFill>
                  <a:ea typeface="新細明體" panose="02020500000000000000" pitchFamily="18" charset="-120"/>
                </a:rPr>
                <a:t>迭代的最大數量：</a:t>
              </a:r>
              <a:endParaRPr lang="en-US" altLang="zh-TW" sz="1300">
                <a:solidFill>
                  <a:srgbClr val="0000CC"/>
                </a:solidFill>
                <a:ea typeface="新細明體" panose="02020500000000000000" pitchFamily="18" charset="-120"/>
              </a:endParaRPr>
            </a:p>
            <a:p>
              <a:pPr eaLnBrk="1" hangingPunct="1">
                <a:spcBef>
                  <a:spcPct val="0"/>
                </a:spcBef>
                <a:buFontTx/>
                <a:buNone/>
              </a:pPr>
              <a:r>
                <a:rPr lang="en-US" altLang="zh-TW" sz="1300">
                  <a:solidFill>
                    <a:srgbClr val="0000CC"/>
                  </a:solidFill>
                  <a:ea typeface="新細明體" panose="02020500000000000000" pitchFamily="18" charset="-120"/>
                </a:rPr>
                <a:t>: </a:t>
              </a:r>
              <a:r>
                <a:rPr lang="en-US" altLang="zh-TW" sz="1300" b="1">
                  <a:solidFill>
                    <a:srgbClr val="0000CC"/>
                  </a:solidFill>
                  <a:ea typeface="新細明體" panose="02020500000000000000" pitchFamily="18" charset="-120"/>
                </a:rPr>
                <a:t>O(| </a:t>
              </a:r>
              <a:r>
                <a:rPr lang="en-US" altLang="zh-TW" sz="1300" b="1" i="1">
                  <a:solidFill>
                    <a:srgbClr val="0000CC"/>
                  </a:solidFill>
                  <a:ea typeface="新細明體" panose="02020500000000000000" pitchFamily="18" charset="-120"/>
                </a:rPr>
                <a:t>f </a:t>
              </a:r>
              <a:r>
                <a:rPr lang="en-US" altLang="zh-TW" sz="1300" b="1" baseline="30000">
                  <a:solidFill>
                    <a:srgbClr val="0000CC"/>
                  </a:solidFill>
                  <a:ea typeface="新細明體" panose="02020500000000000000" pitchFamily="18" charset="-120"/>
                </a:rPr>
                <a:t>* </a:t>
              </a:r>
              <a:r>
                <a:rPr lang="en-US" altLang="zh-TW" sz="1300" b="1">
                  <a:solidFill>
                    <a:srgbClr val="0000CC"/>
                  </a:solidFill>
                  <a:ea typeface="新細明體" panose="02020500000000000000" pitchFamily="18" charset="-120"/>
                </a:rPr>
                <a:t>| )</a:t>
              </a:r>
            </a:p>
          </p:txBody>
        </p:sp>
        <p:sp>
          <p:nvSpPr>
            <p:cNvPr id="20533" name="AutoShape 180"/>
            <p:cNvSpPr>
              <a:spLocks/>
            </p:cNvSpPr>
            <p:nvPr/>
          </p:nvSpPr>
          <p:spPr bwMode="auto">
            <a:xfrm>
              <a:off x="2496" y="528"/>
              <a:ext cx="48" cy="480"/>
            </a:xfrm>
            <a:prstGeom prst="rightBracket">
              <a:avLst>
                <a:gd name="adj" fmla="val 83333"/>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a:solidFill>
                  <a:srgbClr val="0000CC"/>
                </a:solidFill>
                <a:ea typeface="新細明體" panose="02020500000000000000" pitchFamily="18" charset="-120"/>
              </a:endParaRPr>
            </a:p>
          </p:txBody>
        </p:sp>
        <p:sp>
          <p:nvSpPr>
            <p:cNvPr id="20534" name="AutoShape 181"/>
            <p:cNvSpPr>
              <a:spLocks/>
            </p:cNvSpPr>
            <p:nvPr/>
          </p:nvSpPr>
          <p:spPr bwMode="auto">
            <a:xfrm>
              <a:off x="2496" y="1200"/>
              <a:ext cx="48" cy="816"/>
            </a:xfrm>
            <a:prstGeom prst="rightBracket">
              <a:avLst>
                <a:gd name="adj" fmla="val 141667"/>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a:solidFill>
                  <a:srgbClr val="0000CC"/>
                </a:solidFill>
                <a:ea typeface="新細明體" panose="02020500000000000000" pitchFamily="18" charset="-120"/>
              </a:endParaRPr>
            </a:p>
          </p:txBody>
        </p:sp>
      </p:grpSp>
      <p:grpSp>
        <p:nvGrpSpPr>
          <p:cNvPr id="3" name="Group 187"/>
          <p:cNvGrpSpPr>
            <a:grpSpLocks/>
          </p:cNvGrpSpPr>
          <p:nvPr/>
        </p:nvGrpSpPr>
        <p:grpSpPr bwMode="auto">
          <a:xfrm>
            <a:off x="76200" y="3581400"/>
            <a:ext cx="8308975" cy="3038475"/>
            <a:chOff x="48" y="2256"/>
            <a:chExt cx="5234" cy="1914"/>
          </a:xfrm>
        </p:grpSpPr>
        <p:sp>
          <p:nvSpPr>
            <p:cNvPr id="20485" name="Text Box 84"/>
            <p:cNvSpPr txBox="1">
              <a:spLocks noChangeArrowheads="1"/>
            </p:cNvSpPr>
            <p:nvPr/>
          </p:nvSpPr>
          <p:spPr bwMode="auto">
            <a:xfrm>
              <a:off x="48" y="2298"/>
              <a:ext cx="2304"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228600" algn="l"/>
                  <a:tab pos="457200" algn="l"/>
                </a:tabLst>
                <a:defRPr sz="3200">
                  <a:solidFill>
                    <a:schemeClr val="tx1"/>
                  </a:solidFill>
                  <a:latin typeface="Times New Roman" panose="02020603050405020304" pitchFamily="18" charset="0"/>
                </a:defRPr>
              </a:lvl1pPr>
              <a:lvl2pPr marL="742950" indent="-285750">
                <a:spcBef>
                  <a:spcPct val="20000"/>
                </a:spcBef>
                <a:buChar char="–"/>
                <a:tabLst>
                  <a:tab pos="228600" algn="l"/>
                  <a:tab pos="457200" algn="l"/>
                </a:tabLst>
                <a:defRPr sz="2800">
                  <a:solidFill>
                    <a:schemeClr val="tx1"/>
                  </a:solidFill>
                  <a:latin typeface="Times New Roman" panose="02020603050405020304" pitchFamily="18" charset="0"/>
                </a:defRPr>
              </a:lvl2pPr>
              <a:lvl3pPr marL="1143000" indent="-228600">
                <a:spcBef>
                  <a:spcPct val="20000"/>
                </a:spcBef>
                <a:buChar char="•"/>
                <a:tabLst>
                  <a:tab pos="228600" algn="l"/>
                  <a:tab pos="457200" algn="l"/>
                </a:tabLst>
                <a:defRPr sz="2400">
                  <a:solidFill>
                    <a:schemeClr val="tx1"/>
                  </a:solidFill>
                  <a:latin typeface="Times New Roman" panose="02020603050405020304" pitchFamily="18" charset="0"/>
                </a:defRPr>
              </a:lvl3pPr>
              <a:lvl4pPr marL="1600200" indent="-228600">
                <a:spcBef>
                  <a:spcPct val="20000"/>
                </a:spcBef>
                <a:buChar char="–"/>
                <a:tabLst>
                  <a:tab pos="228600" algn="l"/>
                  <a:tab pos="457200" algn="l"/>
                </a:tabLst>
                <a:defRPr sz="2000">
                  <a:solidFill>
                    <a:schemeClr val="tx1"/>
                  </a:solidFill>
                  <a:latin typeface="Times New Roman" panose="02020603050405020304" pitchFamily="18" charset="0"/>
                </a:defRPr>
              </a:lvl4pPr>
              <a:lvl5pPr marL="2057400" indent="-228600">
                <a:spcBef>
                  <a:spcPct val="20000"/>
                </a:spcBef>
                <a:buChar char="»"/>
                <a:tabLst>
                  <a:tab pos="228600" algn="l"/>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28600" algn="l"/>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28600" algn="l"/>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28600" algn="l"/>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28600" algn="l"/>
                  <a:tab pos="457200" algn="l"/>
                </a:tabLst>
                <a:defRPr sz="2000">
                  <a:solidFill>
                    <a:schemeClr val="tx1"/>
                  </a:solidFill>
                  <a:latin typeface="Times New Roman" panose="02020603050405020304" pitchFamily="18" charset="0"/>
                </a:defRPr>
              </a:lvl9pPr>
            </a:lstStyle>
            <a:p>
              <a:pPr eaLnBrk="1" hangingPunct="1">
                <a:spcBef>
                  <a:spcPct val="0"/>
                </a:spcBef>
                <a:buFontTx/>
                <a:buNone/>
              </a:pPr>
              <a:endParaRPr lang="en-US" altLang="zh-TW" sz="1400" b="1" dirty="0">
                <a:ea typeface="新細明體" panose="02020500000000000000" pitchFamily="18" charset="-120"/>
              </a:endParaRPr>
            </a:p>
            <a:p>
              <a:pPr eaLnBrk="1" hangingPunct="1">
                <a:spcBef>
                  <a:spcPct val="0"/>
                </a:spcBef>
                <a:buFontTx/>
                <a:buNone/>
              </a:pPr>
              <a:r>
                <a:rPr lang="en-US" altLang="zh-TW" sz="1400" b="1" dirty="0">
                  <a:ea typeface="新細明體" panose="02020500000000000000" pitchFamily="18" charset="-120"/>
                </a:rPr>
                <a:t>for</a:t>
              </a:r>
              <a:r>
                <a:rPr lang="en-US" altLang="zh-TW" sz="1400" dirty="0">
                  <a:ea typeface="新細明體" panose="02020500000000000000" pitchFamily="18" charset="-120"/>
                </a:rPr>
                <a:t> </a:t>
              </a:r>
              <a:r>
                <a:rPr lang="en-US" altLang="zh-TW" sz="1400" b="1" dirty="0">
                  <a:ea typeface="新細明體" panose="02020500000000000000" pitchFamily="18" charset="-120"/>
                </a:rPr>
                <a:t>(</a:t>
              </a:r>
              <a:r>
                <a:rPr lang="zh-TW" altLang="en-US" sz="1400" dirty="0">
                  <a:ea typeface="新細明體" panose="02020500000000000000" pitchFamily="18" charset="-120"/>
                </a:rPr>
                <a:t>每個邊 </a:t>
              </a:r>
              <a:r>
                <a:rPr lang="en-US" altLang="zh-TW" sz="1400" dirty="0">
                  <a:ea typeface="新細明體" panose="02020500000000000000" pitchFamily="18" charset="-120"/>
                </a:rPr>
                <a:t>(</a:t>
              </a:r>
              <a:r>
                <a:rPr lang="en-US" altLang="zh-TW" sz="1400" i="1" dirty="0">
                  <a:ea typeface="新細明體" panose="02020500000000000000" pitchFamily="18" charset="-120"/>
                </a:rPr>
                <a:t>u</a:t>
              </a:r>
              <a:r>
                <a:rPr lang="en-US" altLang="zh-TW" sz="1400" dirty="0">
                  <a:ea typeface="新細明體" panose="02020500000000000000" pitchFamily="18" charset="-120"/>
                </a:rPr>
                <a:t>, </a:t>
              </a:r>
              <a:r>
                <a:rPr lang="en-US" altLang="zh-TW" sz="1400" i="1" dirty="0">
                  <a:ea typeface="新細明體" panose="02020500000000000000" pitchFamily="18" charset="-120"/>
                </a:rPr>
                <a:t>v</a:t>
              </a:r>
              <a:r>
                <a:rPr lang="en-US" altLang="zh-TW" sz="1400" dirty="0">
                  <a:ea typeface="新細明體" panose="02020500000000000000" pitchFamily="18" charset="-120"/>
                </a:rPr>
                <a:t>) </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E </a:t>
              </a:r>
              <a:r>
                <a:rPr lang="en-US" altLang="zh-TW" sz="1400" dirty="0">
                  <a:ea typeface="新細明體" panose="02020500000000000000" pitchFamily="18" charset="-120"/>
                  <a:sym typeface="Symbol" panose="05050102010706020507" pitchFamily="18" charset="2"/>
                </a:rPr>
                <a:t>[</a:t>
              </a:r>
              <a:r>
                <a:rPr lang="en-US" altLang="zh-TW" sz="1400" i="1" dirty="0">
                  <a:ea typeface="新細明體" panose="02020500000000000000" pitchFamily="18" charset="-120"/>
                  <a:sym typeface="Symbol" panose="05050102010706020507" pitchFamily="18" charset="2"/>
                </a:rPr>
                <a:t>G</a:t>
              </a:r>
              <a:r>
                <a:rPr lang="en-US" altLang="zh-TW" sz="1400" dirty="0">
                  <a:ea typeface="新細明體" panose="02020500000000000000" pitchFamily="18" charset="-120"/>
                  <a:sym typeface="Symbol" panose="05050102010706020507" pitchFamily="18" charset="2"/>
                </a:rPr>
                <a:t>] </a:t>
              </a:r>
              <a:r>
                <a:rPr lang="en-US" altLang="zh-TW" sz="1400" b="1" dirty="0">
                  <a:ea typeface="新細明體" panose="02020500000000000000" pitchFamily="18" charset="-120"/>
                  <a:sym typeface="Symbol" panose="05050102010706020507" pitchFamily="18" charset="2"/>
                </a:rPr>
                <a:t>)</a:t>
              </a:r>
              <a:r>
                <a:rPr lang="en-US" altLang="zh-TW" sz="1400" dirty="0">
                  <a:ea typeface="新細明體" panose="02020500000000000000" pitchFamily="18" charset="-120"/>
                  <a:sym typeface="Symbol" panose="05050102010706020507" pitchFamily="18" charset="2"/>
                </a:rPr>
                <a:t> {</a:t>
              </a:r>
            </a:p>
            <a:p>
              <a:pPr eaLnBrk="1" hangingPunct="1">
                <a:spcBef>
                  <a:spcPct val="0"/>
                </a:spcBef>
                <a:buFontTx/>
                <a:buNone/>
              </a:pP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f</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u</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v</a:t>
              </a:r>
              <a:r>
                <a:rPr lang="en-US" altLang="zh-TW" sz="1400" dirty="0">
                  <a:ea typeface="新細明體" panose="02020500000000000000" pitchFamily="18" charset="-120"/>
                  <a:sym typeface="Symbol" panose="05050102010706020507" pitchFamily="18" charset="2"/>
                </a:rPr>
                <a:t>] = 0</a:t>
              </a:r>
            </a:p>
            <a:p>
              <a:pPr eaLnBrk="1" hangingPunct="1">
                <a:spcBef>
                  <a:spcPct val="0"/>
                </a:spcBef>
                <a:buFontTx/>
                <a:buNone/>
              </a:pP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f</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v</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u</a:t>
              </a:r>
              <a:r>
                <a:rPr lang="en-US" altLang="zh-TW" sz="1400" dirty="0">
                  <a:ea typeface="新細明體" panose="02020500000000000000" pitchFamily="18" charset="-120"/>
                  <a:sym typeface="Symbol" panose="05050102010706020507" pitchFamily="18" charset="2"/>
                </a:rPr>
                <a:t>] = 0</a:t>
              </a:r>
            </a:p>
            <a:p>
              <a:pPr eaLnBrk="1" hangingPunct="1">
                <a:spcBef>
                  <a:spcPct val="0"/>
                </a:spcBef>
                <a:buFontTx/>
                <a:buNone/>
              </a:pPr>
              <a:r>
                <a:rPr lang="en-US" altLang="zh-TW" sz="1400" dirty="0">
                  <a:ea typeface="新細明體" panose="02020500000000000000" pitchFamily="18" charset="-120"/>
                  <a:sym typeface="Symbol" panose="05050102010706020507" pitchFamily="18" charset="2"/>
                </a:rPr>
                <a:t>}</a:t>
              </a:r>
            </a:p>
            <a:p>
              <a:pPr eaLnBrk="1" hangingPunct="1">
                <a:spcBef>
                  <a:spcPct val="0"/>
                </a:spcBef>
                <a:buFontTx/>
                <a:buNone/>
              </a:pPr>
              <a:endParaRPr lang="en-US" altLang="zh-TW" sz="1400" b="1" dirty="0">
                <a:ea typeface="新細明體" panose="02020500000000000000" pitchFamily="18" charset="-120"/>
                <a:sym typeface="Symbol" panose="05050102010706020507" pitchFamily="18" charset="2"/>
              </a:endParaRPr>
            </a:p>
            <a:p>
              <a:pPr eaLnBrk="1" hangingPunct="1">
                <a:spcBef>
                  <a:spcPct val="0"/>
                </a:spcBef>
                <a:buFontTx/>
                <a:buNone/>
              </a:pPr>
              <a:r>
                <a:rPr lang="en-US" altLang="zh-TW" sz="1400" b="1" dirty="0">
                  <a:ea typeface="新細明體" panose="02020500000000000000" pitchFamily="18" charset="-120"/>
                  <a:sym typeface="Symbol" panose="05050102010706020507" pitchFamily="18" charset="2"/>
                </a:rPr>
                <a:t>while</a:t>
              </a:r>
              <a:r>
                <a:rPr lang="en-US" altLang="zh-TW" sz="1400" dirty="0">
                  <a:ea typeface="新細明體" panose="02020500000000000000" pitchFamily="18" charset="-120"/>
                  <a:sym typeface="Symbol" panose="05050102010706020507" pitchFamily="18" charset="2"/>
                </a:rPr>
                <a:t> </a:t>
              </a:r>
              <a:r>
                <a:rPr lang="en-US" altLang="zh-TW" sz="1400" b="1" dirty="0">
                  <a:ea typeface="新細明體" panose="02020500000000000000" pitchFamily="18" charset="-120"/>
                  <a:sym typeface="Symbol" panose="05050102010706020507" pitchFamily="18" charset="2"/>
                </a:rPr>
                <a:t>( </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p</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s</a:t>
              </a:r>
              <a:r>
                <a:rPr lang="en-US" altLang="zh-TW" sz="1400" dirty="0">
                  <a:ea typeface="新細明體" panose="02020500000000000000" pitchFamily="18" charset="-120"/>
                  <a:sym typeface="Symbol" panose="05050102010706020507" pitchFamily="18" charset="2"/>
                </a:rPr>
                <a:t>  </a:t>
              </a:r>
              <a:r>
                <a:rPr lang="en-US" altLang="zh-TW" sz="1400" i="1" dirty="0">
                  <a:ea typeface="新細明體" panose="02020500000000000000" pitchFamily="18" charset="-120"/>
                  <a:sym typeface="Symbol" panose="05050102010706020507" pitchFamily="18" charset="2"/>
                </a:rPr>
                <a:t>t</a:t>
              </a:r>
              <a:r>
                <a:rPr lang="en-US" altLang="zh-TW" sz="1400" dirty="0">
                  <a:ea typeface="新細明體" panose="02020500000000000000" pitchFamily="18" charset="-120"/>
                  <a:sym typeface="Symbol" panose="05050102010706020507" pitchFamily="18" charset="2"/>
                </a:rPr>
                <a:t>)  </a:t>
              </a:r>
              <a:r>
                <a:rPr lang="en-US" altLang="zh-TW" sz="1400" i="1" dirty="0">
                  <a:ea typeface="新細明體" panose="02020500000000000000" pitchFamily="18" charset="-120"/>
                  <a:sym typeface="Symbol" panose="05050102010706020507" pitchFamily="18" charset="2"/>
                </a:rPr>
                <a:t>G</a:t>
              </a:r>
              <a:r>
                <a:rPr lang="en-US" altLang="zh-TW" sz="1400" i="1" baseline="-25000" dirty="0">
                  <a:ea typeface="新細明體" panose="02020500000000000000" pitchFamily="18" charset="-120"/>
                  <a:sym typeface="Symbol" panose="05050102010706020507" pitchFamily="18" charset="2"/>
                </a:rPr>
                <a:t>f</a:t>
              </a:r>
              <a:r>
                <a:rPr lang="en-US" altLang="zh-TW" sz="1400" baseline="-25000" dirty="0">
                  <a:ea typeface="新細明體" panose="02020500000000000000" pitchFamily="18" charset="-120"/>
                  <a:sym typeface="Symbol" panose="05050102010706020507" pitchFamily="18" charset="2"/>
                </a:rPr>
                <a:t> </a:t>
              </a:r>
              <a:r>
                <a:rPr lang="en-US" altLang="zh-TW" sz="1400" dirty="0">
                  <a:ea typeface="新細明體" panose="02020500000000000000" pitchFamily="18" charset="-120"/>
                  <a:sym typeface="Symbol" panose="05050102010706020507" pitchFamily="18" charset="2"/>
                </a:rPr>
                <a:t> </a:t>
              </a:r>
              <a:r>
                <a:rPr lang="zh-TW" altLang="en-US" sz="1400" dirty="0">
                  <a:ea typeface="新細明體" panose="02020500000000000000" pitchFamily="18" charset="-120"/>
                  <a:sym typeface="Symbol" panose="05050102010706020507" pitchFamily="18" charset="2"/>
                </a:rPr>
                <a:t>使得 </a:t>
              </a:r>
              <a:r>
                <a:rPr lang="en-US" altLang="zh-TW" sz="1400" i="1" dirty="0">
                  <a:solidFill>
                    <a:srgbClr val="FF3300"/>
                  </a:solidFill>
                  <a:ea typeface="新細明體" panose="02020500000000000000" pitchFamily="18" charset="-120"/>
                  <a:sym typeface="Symbol" panose="05050102010706020507" pitchFamily="18" charset="2"/>
                </a:rPr>
                <a:t>p</a:t>
              </a:r>
              <a:r>
                <a:rPr lang="en-US" altLang="zh-TW" sz="1400" dirty="0">
                  <a:solidFill>
                    <a:srgbClr val="FF3300"/>
                  </a:solidFill>
                  <a:ea typeface="新細明體" panose="02020500000000000000" pitchFamily="18" charset="-120"/>
                  <a:sym typeface="Symbol" panose="05050102010706020507" pitchFamily="18" charset="2"/>
                </a:rPr>
                <a:t> =  (</a:t>
              </a:r>
              <a:r>
                <a:rPr lang="en-US" altLang="zh-TW" sz="1400" i="1" dirty="0">
                  <a:solidFill>
                    <a:srgbClr val="FF3300"/>
                  </a:solidFill>
                  <a:ea typeface="新細明體" panose="02020500000000000000" pitchFamily="18" charset="-120"/>
                  <a:sym typeface="Symbol" panose="05050102010706020507" pitchFamily="18" charset="2"/>
                </a:rPr>
                <a:t>s</a:t>
              </a:r>
              <a:r>
                <a:rPr lang="en-US" altLang="zh-TW" sz="1400" dirty="0">
                  <a:solidFill>
                    <a:srgbClr val="FF3300"/>
                  </a:solidFill>
                  <a:ea typeface="新細明體" panose="02020500000000000000" pitchFamily="18" charset="-120"/>
                  <a:sym typeface="Symbol" panose="05050102010706020507" pitchFamily="18" charset="2"/>
                </a:rPr>
                <a:t>, </a:t>
              </a:r>
              <a:r>
                <a:rPr lang="en-US" altLang="zh-TW" sz="1400" i="1" dirty="0">
                  <a:solidFill>
                    <a:srgbClr val="FF3300"/>
                  </a:solidFill>
                  <a:ea typeface="新細明體" panose="02020500000000000000" pitchFamily="18" charset="-120"/>
                  <a:sym typeface="Symbol" panose="05050102010706020507" pitchFamily="18" charset="2"/>
                </a:rPr>
                <a:t>t</a:t>
              </a:r>
              <a:r>
                <a:rPr lang="en-US" altLang="zh-TW" sz="1400" dirty="0">
                  <a:solidFill>
                    <a:srgbClr val="FF3300"/>
                  </a:solidFill>
                  <a:ea typeface="新細明體" panose="02020500000000000000" pitchFamily="18" charset="-120"/>
                  <a:sym typeface="Symbol" panose="05050102010706020507" pitchFamily="18" charset="2"/>
                </a:rPr>
                <a:t>) </a:t>
              </a:r>
              <a:r>
                <a:rPr lang="en-US" altLang="zh-TW" sz="1400" b="1" dirty="0">
                  <a:ea typeface="新細明體" panose="02020500000000000000" pitchFamily="18" charset="-120"/>
                  <a:sym typeface="Symbol" panose="05050102010706020507" pitchFamily="18" charset="2"/>
                </a:rPr>
                <a:t>)</a:t>
              </a:r>
              <a:r>
                <a:rPr lang="en-US" altLang="zh-TW" sz="1400" dirty="0">
                  <a:ea typeface="新細明體" panose="02020500000000000000" pitchFamily="18" charset="-120"/>
                  <a:sym typeface="Symbol" panose="05050102010706020507" pitchFamily="18" charset="2"/>
                </a:rPr>
                <a:t> {</a:t>
              </a:r>
            </a:p>
            <a:p>
              <a:pPr eaLnBrk="1" hangingPunct="1">
                <a:spcBef>
                  <a:spcPct val="0"/>
                </a:spcBef>
                <a:buFontTx/>
                <a:buNone/>
              </a:pPr>
              <a:r>
                <a:rPr lang="en-US" altLang="zh-TW" sz="1400" dirty="0">
                  <a:ea typeface="新細明體" panose="02020500000000000000" pitchFamily="18" charset="-120"/>
                  <a:sym typeface="Symbol" panose="05050102010706020507" pitchFamily="18" charset="2"/>
                </a:rPr>
                <a:t>	</a:t>
              </a:r>
              <a:r>
                <a:rPr lang="en-US" altLang="zh-TW" sz="1400" i="1" dirty="0" err="1">
                  <a:ea typeface="新細明體" panose="02020500000000000000" pitchFamily="18" charset="-120"/>
                  <a:sym typeface="Symbol" panose="05050102010706020507" pitchFamily="18" charset="2"/>
                </a:rPr>
                <a:t>c</a:t>
              </a:r>
              <a:r>
                <a:rPr lang="en-US" altLang="zh-TW" sz="1400" i="1" baseline="-25000" dirty="0" err="1">
                  <a:ea typeface="新細明體" panose="02020500000000000000" pitchFamily="18" charset="-120"/>
                  <a:sym typeface="Symbol" panose="05050102010706020507" pitchFamily="18" charset="2"/>
                </a:rPr>
                <a:t>f</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p</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 </a:t>
              </a:r>
              <a:r>
                <a:rPr lang="en-US" altLang="zh-TW" sz="1400" dirty="0">
                  <a:ea typeface="新細明體" panose="02020500000000000000" pitchFamily="18" charset="-120"/>
                  <a:sym typeface="Symbol" panose="05050102010706020507" pitchFamily="18" charset="2"/>
                </a:rPr>
                <a:t>min { </a:t>
              </a:r>
              <a:r>
                <a:rPr lang="en-US" altLang="zh-TW" sz="1400" i="1" dirty="0" err="1">
                  <a:ea typeface="新細明體" panose="02020500000000000000" pitchFamily="18" charset="-120"/>
                  <a:sym typeface="Symbol" panose="05050102010706020507" pitchFamily="18" charset="2"/>
                </a:rPr>
                <a:t>c</a:t>
              </a:r>
              <a:r>
                <a:rPr lang="en-US" altLang="zh-TW" sz="1400" i="1" baseline="-25000" dirty="0" err="1">
                  <a:ea typeface="新細明體" panose="02020500000000000000" pitchFamily="18" charset="-120"/>
                  <a:sym typeface="Symbol" panose="05050102010706020507" pitchFamily="18" charset="2"/>
                </a:rPr>
                <a:t>f</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u</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v</a:t>
              </a:r>
              <a:r>
                <a:rPr lang="en-US" altLang="zh-TW" sz="1400" dirty="0">
                  <a:ea typeface="新細明體" panose="02020500000000000000" pitchFamily="18" charset="-120"/>
                  <a:sym typeface="Symbol" panose="05050102010706020507" pitchFamily="18" charset="2"/>
                </a:rPr>
                <a:t>) </a:t>
              </a:r>
              <a:r>
                <a:rPr lang="zh-TW" altLang="en-US" sz="1400" dirty="0">
                  <a:ea typeface="新細明體" panose="02020500000000000000" pitchFamily="18" charset="-120"/>
                  <a:sym typeface="Symbol" panose="05050102010706020507" pitchFamily="18" charset="2"/>
                </a:rPr>
                <a:t>其中</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u</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v</a:t>
              </a:r>
              <a:r>
                <a:rPr lang="en-US" altLang="zh-TW" sz="1400" dirty="0">
                  <a:ea typeface="新細明體" panose="02020500000000000000" pitchFamily="18" charset="-120"/>
                  <a:sym typeface="Symbol" panose="05050102010706020507" pitchFamily="18" charset="2"/>
                </a:rPr>
                <a:t>)  </a:t>
              </a:r>
              <a:r>
                <a:rPr lang="en-US" altLang="zh-TW" sz="1400" i="1" dirty="0" err="1">
                  <a:ea typeface="新細明體" panose="02020500000000000000" pitchFamily="18" charset="-120"/>
                  <a:sym typeface="Symbol" panose="05050102010706020507" pitchFamily="18" charset="2"/>
                </a:rPr>
                <a:t>E</a:t>
              </a:r>
              <a:r>
                <a:rPr lang="en-US" altLang="zh-TW" sz="1400" i="1" baseline="-25000" dirty="0" err="1">
                  <a:ea typeface="新細明體" panose="02020500000000000000" pitchFamily="18" charset="-120"/>
                  <a:sym typeface="Symbol" panose="05050102010706020507" pitchFamily="18" charset="2"/>
                </a:rPr>
                <a:t>f</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p</a:t>
              </a:r>
              <a:r>
                <a:rPr lang="en-US" altLang="zh-TW" sz="1400" dirty="0">
                  <a:ea typeface="新細明體" panose="02020500000000000000" pitchFamily="18" charset="-120"/>
                  <a:sym typeface="Symbol" panose="05050102010706020507" pitchFamily="18" charset="2"/>
                </a:rPr>
                <a:t>] }</a:t>
              </a:r>
            </a:p>
            <a:p>
              <a:pPr eaLnBrk="1" hangingPunct="1">
                <a:spcBef>
                  <a:spcPct val="0"/>
                </a:spcBef>
                <a:buFontTx/>
                <a:buNone/>
              </a:pPr>
              <a:r>
                <a:rPr lang="en-US" altLang="zh-TW" sz="1400" dirty="0">
                  <a:ea typeface="新細明體" panose="02020500000000000000" pitchFamily="18" charset="-120"/>
                  <a:sym typeface="Symbol" panose="05050102010706020507" pitchFamily="18" charset="2"/>
                </a:rPr>
                <a:t>	</a:t>
              </a:r>
              <a:r>
                <a:rPr lang="en-US" altLang="zh-TW" sz="1400" b="1" dirty="0">
                  <a:ea typeface="新細明體" panose="02020500000000000000" pitchFamily="18" charset="-120"/>
                  <a:sym typeface="Symbol" panose="05050102010706020507" pitchFamily="18" charset="2"/>
                </a:rPr>
                <a:t>for</a:t>
              </a:r>
              <a:r>
                <a:rPr lang="en-US" altLang="zh-TW" sz="1400" dirty="0">
                  <a:ea typeface="新細明體" panose="02020500000000000000" pitchFamily="18" charset="-120"/>
                  <a:sym typeface="Symbol" panose="05050102010706020507" pitchFamily="18" charset="2"/>
                </a:rPr>
                <a:t> </a:t>
              </a:r>
              <a:r>
                <a:rPr lang="en-US" altLang="zh-TW" sz="1400" b="1" dirty="0">
                  <a:ea typeface="新細明體" panose="02020500000000000000" pitchFamily="18" charset="-120"/>
                  <a:sym typeface="Symbol" panose="05050102010706020507" pitchFamily="18" charset="2"/>
                </a:rPr>
                <a:t>(</a:t>
              </a:r>
              <a:r>
                <a:rPr lang="zh-TW" altLang="en-US" sz="1400" dirty="0">
                  <a:ea typeface="新細明體" panose="02020500000000000000" pitchFamily="18" charset="-120"/>
                </a:rPr>
                <a:t>每個邊 </a:t>
              </a:r>
              <a:r>
                <a:rPr lang="en-US" altLang="zh-TW" sz="1400" dirty="0">
                  <a:ea typeface="新細明體" panose="02020500000000000000" pitchFamily="18" charset="-120"/>
                  <a:sym typeface="Symbol" panose="05050102010706020507" pitchFamily="18" charset="2"/>
                </a:rPr>
                <a:t>(</a:t>
              </a:r>
              <a:r>
                <a:rPr lang="en-US" altLang="zh-TW" sz="1400" i="1" dirty="0">
                  <a:ea typeface="新細明體" panose="02020500000000000000" pitchFamily="18" charset="-120"/>
                  <a:sym typeface="Symbol" panose="05050102010706020507" pitchFamily="18" charset="2"/>
                </a:rPr>
                <a:t>u</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v</a:t>
              </a:r>
              <a:r>
                <a:rPr lang="en-US" altLang="zh-TW" sz="1400" dirty="0">
                  <a:ea typeface="新細明體" panose="02020500000000000000" pitchFamily="18" charset="-120"/>
                  <a:sym typeface="Symbol" panose="05050102010706020507" pitchFamily="18" charset="2"/>
                </a:rPr>
                <a:t>)  </a:t>
              </a:r>
              <a:r>
                <a:rPr lang="en-US" altLang="zh-TW" sz="1400" i="1" dirty="0" err="1">
                  <a:ea typeface="新細明體" panose="02020500000000000000" pitchFamily="18" charset="-120"/>
                  <a:sym typeface="Symbol" panose="05050102010706020507" pitchFamily="18" charset="2"/>
                </a:rPr>
                <a:t>E</a:t>
              </a:r>
              <a:r>
                <a:rPr lang="en-US" altLang="zh-TW" sz="1400" i="1" baseline="-25000" dirty="0" err="1">
                  <a:ea typeface="新細明體" panose="02020500000000000000" pitchFamily="18" charset="-120"/>
                  <a:sym typeface="Symbol" panose="05050102010706020507" pitchFamily="18" charset="2"/>
                </a:rPr>
                <a:t>f</a:t>
              </a:r>
              <a:r>
                <a:rPr lang="en-US" altLang="zh-TW" sz="1400" i="1" dirty="0">
                  <a:ea typeface="新細明體" panose="02020500000000000000" pitchFamily="18" charset="-120"/>
                  <a:sym typeface="Symbol" panose="05050102010706020507" pitchFamily="18" charset="2"/>
                </a:rPr>
                <a:t> </a:t>
              </a:r>
              <a:r>
                <a:rPr lang="en-US" altLang="zh-TW" sz="1400" b="1" dirty="0">
                  <a:ea typeface="新細明體" panose="02020500000000000000" pitchFamily="18" charset="-120"/>
                  <a:sym typeface="Symbol" panose="05050102010706020507" pitchFamily="18" charset="2"/>
                </a:rPr>
                <a:t>)</a:t>
              </a:r>
              <a:r>
                <a:rPr lang="en-US" altLang="zh-TW" sz="1400" i="1" dirty="0">
                  <a:ea typeface="新細明體" panose="02020500000000000000" pitchFamily="18" charset="-120"/>
                  <a:sym typeface="Symbol" panose="05050102010706020507" pitchFamily="18" charset="2"/>
                </a:rPr>
                <a:t> </a:t>
              </a:r>
              <a:r>
                <a:rPr lang="en-US" altLang="zh-TW" sz="1400" dirty="0">
                  <a:ea typeface="新細明體" panose="02020500000000000000" pitchFamily="18" charset="-120"/>
                  <a:sym typeface="Symbol" panose="05050102010706020507" pitchFamily="18" charset="2"/>
                </a:rPr>
                <a:t>{</a:t>
              </a:r>
            </a:p>
            <a:p>
              <a:pPr eaLnBrk="1" hangingPunct="1">
                <a:spcBef>
                  <a:spcPct val="0"/>
                </a:spcBef>
                <a:buFontTx/>
                <a:buNone/>
              </a:pP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f</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u</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v</a:t>
              </a:r>
              <a:r>
                <a:rPr lang="en-US" altLang="zh-TW" sz="1400" dirty="0">
                  <a:ea typeface="新細明體" panose="02020500000000000000" pitchFamily="18" charset="-120"/>
                  <a:sym typeface="Symbol" panose="05050102010706020507" pitchFamily="18" charset="2"/>
                </a:rPr>
                <a:t>] = </a:t>
              </a:r>
              <a:r>
                <a:rPr lang="en-US" altLang="zh-TW" sz="1400" i="1" dirty="0">
                  <a:ea typeface="新細明體" panose="02020500000000000000" pitchFamily="18" charset="-120"/>
                  <a:sym typeface="Symbol" panose="05050102010706020507" pitchFamily="18" charset="2"/>
                </a:rPr>
                <a:t>f</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u</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v</a:t>
              </a:r>
              <a:r>
                <a:rPr lang="en-US" altLang="zh-TW" sz="1400" dirty="0">
                  <a:ea typeface="新細明體" panose="02020500000000000000" pitchFamily="18" charset="-120"/>
                  <a:sym typeface="Symbol" panose="05050102010706020507" pitchFamily="18" charset="2"/>
                </a:rPr>
                <a:t>] + </a:t>
              </a:r>
              <a:r>
                <a:rPr lang="en-US" altLang="zh-TW" sz="1400" i="1" dirty="0" err="1">
                  <a:ea typeface="新細明體" panose="02020500000000000000" pitchFamily="18" charset="-120"/>
                  <a:sym typeface="Symbol" panose="05050102010706020507" pitchFamily="18" charset="2"/>
                </a:rPr>
                <a:t>c</a:t>
              </a:r>
              <a:r>
                <a:rPr lang="en-US" altLang="zh-TW" sz="1400" i="1" baseline="-25000" dirty="0" err="1">
                  <a:ea typeface="新細明體" panose="02020500000000000000" pitchFamily="18" charset="-120"/>
                  <a:sym typeface="Symbol" panose="05050102010706020507" pitchFamily="18" charset="2"/>
                </a:rPr>
                <a:t>f</a:t>
              </a:r>
              <a:r>
                <a:rPr lang="en-US" altLang="zh-TW" sz="1400" i="1" baseline="-25000" dirty="0">
                  <a:ea typeface="新細明體" panose="02020500000000000000" pitchFamily="18" charset="-120"/>
                  <a:sym typeface="Symbol" panose="05050102010706020507" pitchFamily="18" charset="2"/>
                </a:rPr>
                <a:t> </a:t>
              </a:r>
              <a:r>
                <a:rPr lang="en-US" altLang="zh-TW" sz="1400" dirty="0">
                  <a:ea typeface="新細明體" panose="02020500000000000000" pitchFamily="18" charset="-120"/>
                  <a:sym typeface="Symbol" panose="05050102010706020507" pitchFamily="18" charset="2"/>
                </a:rPr>
                <a:t>(</a:t>
              </a:r>
              <a:r>
                <a:rPr lang="en-US" altLang="zh-TW" sz="1400" i="1" dirty="0">
                  <a:ea typeface="新細明體" panose="02020500000000000000" pitchFamily="18" charset="-120"/>
                  <a:sym typeface="Symbol" panose="05050102010706020507" pitchFamily="18" charset="2"/>
                </a:rPr>
                <a:t>p</a:t>
              </a:r>
              <a:r>
                <a:rPr lang="en-US" altLang="zh-TW" sz="1400" dirty="0">
                  <a:ea typeface="新細明體" panose="02020500000000000000" pitchFamily="18" charset="-120"/>
                  <a:sym typeface="Symbol" panose="05050102010706020507" pitchFamily="18" charset="2"/>
                </a:rPr>
                <a:t>)</a:t>
              </a:r>
            </a:p>
            <a:p>
              <a:pPr eaLnBrk="1" hangingPunct="1">
                <a:spcBef>
                  <a:spcPct val="0"/>
                </a:spcBef>
                <a:buFontTx/>
                <a:buNone/>
              </a:pP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f</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v</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u</a:t>
              </a:r>
              <a:r>
                <a:rPr lang="en-US" altLang="zh-TW" sz="1400" dirty="0">
                  <a:ea typeface="新細明體" panose="02020500000000000000" pitchFamily="18" charset="-120"/>
                  <a:sym typeface="Symbol" panose="05050102010706020507" pitchFamily="18" charset="2"/>
                </a:rPr>
                <a:t>] = –  </a:t>
              </a:r>
              <a:r>
                <a:rPr lang="en-US" altLang="zh-TW" sz="1400" i="1" dirty="0">
                  <a:ea typeface="新細明體" panose="02020500000000000000" pitchFamily="18" charset="-120"/>
                  <a:sym typeface="Symbol" panose="05050102010706020507" pitchFamily="18" charset="2"/>
                </a:rPr>
                <a:t>f</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u</a:t>
              </a:r>
              <a:r>
                <a:rPr lang="en-US" altLang="zh-TW" sz="1400" dirty="0">
                  <a:ea typeface="新細明體" panose="02020500000000000000" pitchFamily="18" charset="-120"/>
                  <a:sym typeface="Symbol" panose="05050102010706020507" pitchFamily="18" charset="2"/>
                </a:rPr>
                <a:t>, </a:t>
              </a:r>
              <a:r>
                <a:rPr lang="en-US" altLang="zh-TW" sz="1400" i="1" dirty="0">
                  <a:ea typeface="新細明體" panose="02020500000000000000" pitchFamily="18" charset="-120"/>
                  <a:sym typeface="Symbol" panose="05050102010706020507" pitchFamily="18" charset="2"/>
                </a:rPr>
                <a:t>v</a:t>
              </a:r>
              <a:r>
                <a:rPr lang="en-US" altLang="zh-TW" sz="1400" dirty="0">
                  <a:ea typeface="新細明體" panose="02020500000000000000" pitchFamily="18" charset="-120"/>
                  <a:sym typeface="Symbol" panose="05050102010706020507" pitchFamily="18" charset="2"/>
                </a:rPr>
                <a:t>]</a:t>
              </a:r>
              <a:endParaRPr lang="en-US" altLang="zh-TW" sz="1400" baseline="-25000" dirty="0">
                <a:ea typeface="新細明體" panose="02020500000000000000" pitchFamily="18" charset="-120"/>
                <a:sym typeface="Symbol" panose="05050102010706020507" pitchFamily="18" charset="2"/>
              </a:endParaRPr>
            </a:p>
            <a:p>
              <a:pPr eaLnBrk="1" hangingPunct="1">
                <a:spcBef>
                  <a:spcPct val="0"/>
                </a:spcBef>
                <a:buFontTx/>
                <a:buNone/>
              </a:pPr>
              <a:r>
                <a:rPr lang="en-US" altLang="zh-TW" sz="1400" dirty="0">
                  <a:ea typeface="新細明體" panose="02020500000000000000" pitchFamily="18" charset="-120"/>
                  <a:sym typeface="Symbol" panose="05050102010706020507" pitchFamily="18" charset="2"/>
                </a:rPr>
                <a:t>	}</a:t>
              </a:r>
            </a:p>
            <a:p>
              <a:pPr eaLnBrk="1" hangingPunct="1">
                <a:spcBef>
                  <a:spcPct val="0"/>
                </a:spcBef>
                <a:buFontTx/>
                <a:buNone/>
              </a:pPr>
              <a:r>
                <a:rPr lang="en-US" altLang="zh-TW" sz="1400" dirty="0">
                  <a:ea typeface="新細明體" panose="02020500000000000000" pitchFamily="18" charset="-120"/>
                  <a:sym typeface="Symbol" panose="05050102010706020507" pitchFamily="18" charset="2"/>
                </a:rPr>
                <a:t>}</a:t>
              </a:r>
            </a:p>
          </p:txBody>
        </p:sp>
        <p:sp>
          <p:nvSpPr>
            <p:cNvPr id="20486" name="Rectangle 85"/>
            <p:cNvSpPr>
              <a:spLocks noChangeArrowheads="1"/>
            </p:cNvSpPr>
            <p:nvPr/>
          </p:nvSpPr>
          <p:spPr bwMode="auto">
            <a:xfrm>
              <a:off x="48" y="2256"/>
              <a:ext cx="2304" cy="18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zh-TW" sz="1300">
                  <a:solidFill>
                    <a:schemeClr val="bg1"/>
                  </a:solidFill>
                  <a:latin typeface="Tahoma" panose="020B0604030504040204" pitchFamily="34" charset="0"/>
                  <a:ea typeface="新細明體" panose="02020500000000000000" pitchFamily="18" charset="-120"/>
                </a:rPr>
                <a:t>Edmons-Karp </a:t>
              </a:r>
              <a:r>
                <a:rPr lang="zh-TW" altLang="en-US" sz="1300">
                  <a:solidFill>
                    <a:schemeClr val="bg1"/>
                  </a:solidFill>
                  <a:latin typeface="Tahoma" panose="020B0604030504040204" pitchFamily="34" charset="0"/>
                  <a:ea typeface="新細明體" panose="02020500000000000000" pitchFamily="18" charset="-120"/>
                </a:rPr>
                <a:t>演算法</a:t>
              </a:r>
              <a:endParaRPr lang="en-US" altLang="zh-TW" sz="1300">
                <a:solidFill>
                  <a:schemeClr val="bg1"/>
                </a:solidFill>
                <a:latin typeface="Tahoma" panose="020B0604030504040204" pitchFamily="34" charset="0"/>
                <a:ea typeface="新細明體" panose="02020500000000000000" pitchFamily="18" charset="-120"/>
              </a:endParaRPr>
            </a:p>
          </p:txBody>
        </p:sp>
        <p:sp>
          <p:nvSpPr>
            <p:cNvPr id="20487" name="Oval 156"/>
            <p:cNvSpPr>
              <a:spLocks noChangeArrowheads="1"/>
            </p:cNvSpPr>
            <p:nvPr/>
          </p:nvSpPr>
          <p:spPr bwMode="auto">
            <a:xfrm>
              <a:off x="3814" y="278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s</a:t>
              </a:r>
            </a:p>
          </p:txBody>
        </p:sp>
        <p:sp>
          <p:nvSpPr>
            <p:cNvPr id="20488" name="Oval 157"/>
            <p:cNvSpPr>
              <a:spLocks noChangeArrowheads="1"/>
            </p:cNvSpPr>
            <p:nvPr/>
          </p:nvSpPr>
          <p:spPr bwMode="auto">
            <a:xfrm>
              <a:off x="4198" y="244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20489" name="Oval 158"/>
            <p:cNvSpPr>
              <a:spLocks noChangeArrowheads="1"/>
            </p:cNvSpPr>
            <p:nvPr/>
          </p:nvSpPr>
          <p:spPr bwMode="auto">
            <a:xfrm>
              <a:off x="4198" y="312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20490" name="Oval 159"/>
            <p:cNvSpPr>
              <a:spLocks noChangeArrowheads="1"/>
            </p:cNvSpPr>
            <p:nvPr/>
          </p:nvSpPr>
          <p:spPr bwMode="auto">
            <a:xfrm>
              <a:off x="4678" y="244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20491" name="Oval 160"/>
            <p:cNvSpPr>
              <a:spLocks noChangeArrowheads="1"/>
            </p:cNvSpPr>
            <p:nvPr/>
          </p:nvSpPr>
          <p:spPr bwMode="auto">
            <a:xfrm>
              <a:off x="4678" y="312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i="1">
                <a:ea typeface="新細明體" panose="02020500000000000000" pitchFamily="18" charset="-120"/>
              </a:endParaRPr>
            </a:p>
          </p:txBody>
        </p:sp>
        <p:sp>
          <p:nvSpPr>
            <p:cNvPr id="20492" name="Oval 161"/>
            <p:cNvSpPr>
              <a:spLocks noChangeArrowheads="1"/>
            </p:cNvSpPr>
            <p:nvPr/>
          </p:nvSpPr>
          <p:spPr bwMode="auto">
            <a:xfrm>
              <a:off x="5062" y="2784"/>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i="1">
                  <a:ea typeface="新細明體" panose="02020500000000000000" pitchFamily="18" charset="-120"/>
                </a:rPr>
                <a:t>t</a:t>
              </a:r>
            </a:p>
          </p:txBody>
        </p:sp>
        <p:sp>
          <p:nvSpPr>
            <p:cNvPr id="20493" name="Line 162"/>
            <p:cNvSpPr>
              <a:spLocks noChangeShapeType="1"/>
            </p:cNvSpPr>
            <p:nvPr/>
          </p:nvSpPr>
          <p:spPr bwMode="auto">
            <a:xfrm>
              <a:off x="4246" y="2640"/>
              <a:ext cx="0" cy="480"/>
            </a:xfrm>
            <a:prstGeom prst="line">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494" name="Line 163"/>
            <p:cNvSpPr>
              <a:spLocks noChangeShapeType="1"/>
            </p:cNvSpPr>
            <p:nvPr/>
          </p:nvSpPr>
          <p:spPr bwMode="auto">
            <a:xfrm>
              <a:off x="4342" y="2640"/>
              <a:ext cx="0" cy="48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495" name="Line 164"/>
            <p:cNvSpPr>
              <a:spLocks noChangeShapeType="1"/>
            </p:cNvSpPr>
            <p:nvPr/>
          </p:nvSpPr>
          <p:spPr bwMode="auto">
            <a:xfrm>
              <a:off x="4774" y="2640"/>
              <a:ext cx="0" cy="480"/>
            </a:xfrm>
            <a:prstGeom prst="line">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496" name="Line 165"/>
            <p:cNvSpPr>
              <a:spLocks noChangeShapeType="1"/>
            </p:cNvSpPr>
            <p:nvPr/>
          </p:nvSpPr>
          <p:spPr bwMode="auto">
            <a:xfrm flipH="1">
              <a:off x="4390" y="2496"/>
              <a:ext cx="288"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497" name="Line 166"/>
            <p:cNvSpPr>
              <a:spLocks noChangeShapeType="1"/>
            </p:cNvSpPr>
            <p:nvPr/>
          </p:nvSpPr>
          <p:spPr bwMode="auto">
            <a:xfrm flipH="1">
              <a:off x="4390" y="2592"/>
              <a:ext cx="288" cy="0"/>
            </a:xfrm>
            <a:prstGeom prst="line">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498" name="Line 167"/>
            <p:cNvSpPr>
              <a:spLocks noChangeShapeType="1"/>
            </p:cNvSpPr>
            <p:nvPr/>
          </p:nvSpPr>
          <p:spPr bwMode="auto">
            <a:xfrm flipH="1">
              <a:off x="4390" y="3168"/>
              <a:ext cx="288" cy="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499" name="Line 168"/>
            <p:cNvSpPr>
              <a:spLocks noChangeShapeType="1"/>
            </p:cNvSpPr>
            <p:nvPr/>
          </p:nvSpPr>
          <p:spPr bwMode="auto">
            <a:xfrm flipH="1">
              <a:off x="4390" y="3264"/>
              <a:ext cx="288" cy="0"/>
            </a:xfrm>
            <a:prstGeom prst="line">
              <a:avLst/>
            </a:prstGeom>
            <a:noFill/>
            <a:ln w="1905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00" name="Line 169"/>
            <p:cNvSpPr>
              <a:spLocks noChangeShapeType="1"/>
            </p:cNvSpPr>
            <p:nvPr/>
          </p:nvSpPr>
          <p:spPr bwMode="auto">
            <a:xfrm flipH="1" flipV="1">
              <a:off x="3958" y="2976"/>
              <a:ext cx="240" cy="192"/>
            </a:xfrm>
            <a:prstGeom prst="line">
              <a:avLst/>
            </a:prstGeom>
            <a:noFill/>
            <a:ln w="1905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01" name="Line 170"/>
            <p:cNvSpPr>
              <a:spLocks noChangeShapeType="1"/>
            </p:cNvSpPr>
            <p:nvPr/>
          </p:nvSpPr>
          <p:spPr bwMode="auto">
            <a:xfrm flipH="1">
              <a:off x="3958" y="2592"/>
              <a:ext cx="240" cy="192"/>
            </a:xfrm>
            <a:prstGeom prst="line">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02" name="Line 171"/>
            <p:cNvSpPr>
              <a:spLocks noChangeShapeType="1"/>
            </p:cNvSpPr>
            <p:nvPr/>
          </p:nvSpPr>
          <p:spPr bwMode="auto">
            <a:xfrm flipH="1" flipV="1">
              <a:off x="4870" y="2592"/>
              <a:ext cx="240" cy="192"/>
            </a:xfrm>
            <a:prstGeom prst="line">
              <a:avLst/>
            </a:prstGeom>
            <a:noFill/>
            <a:ln w="9525">
              <a:solidFill>
                <a:schemeClr val="bg2"/>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03" name="Line 172"/>
            <p:cNvSpPr>
              <a:spLocks noChangeShapeType="1"/>
            </p:cNvSpPr>
            <p:nvPr/>
          </p:nvSpPr>
          <p:spPr bwMode="auto">
            <a:xfrm flipH="1">
              <a:off x="4870" y="2976"/>
              <a:ext cx="240" cy="192"/>
            </a:xfrm>
            <a:prstGeom prst="line">
              <a:avLst/>
            </a:prstGeom>
            <a:noFill/>
            <a:ln w="1905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0504" name="Text Box 174"/>
            <p:cNvSpPr txBox="1">
              <a:spLocks noChangeArrowheads="1"/>
            </p:cNvSpPr>
            <p:nvPr/>
          </p:nvSpPr>
          <p:spPr bwMode="auto">
            <a:xfrm>
              <a:off x="3853" y="3350"/>
              <a:ext cx="132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zh-TW" sz="1500">
                  <a:ea typeface="新細明體" panose="02020500000000000000" pitchFamily="18" charset="-120"/>
                </a:rPr>
                <a:t>(</a:t>
              </a:r>
              <a:r>
                <a:rPr lang="zh-TW" altLang="en-US" sz="1500">
                  <a:ea typeface="新細明體" panose="02020500000000000000" pitchFamily="18" charset="-120"/>
                </a:rPr>
                <a:t>長度</a:t>
              </a:r>
              <a:r>
                <a:rPr lang="en-US" altLang="zh-TW" sz="1500">
                  <a:ea typeface="新細明體" panose="02020500000000000000" pitchFamily="18" charset="-120"/>
                </a:rPr>
                <a:t>)</a:t>
              </a:r>
              <a:r>
                <a:rPr lang="zh-TW" altLang="en-US" sz="1500">
                  <a:ea typeface="新細明體" panose="02020500000000000000" pitchFamily="18" charset="-120"/>
                </a:rPr>
                <a:t>最短路徑</a:t>
              </a:r>
              <a:r>
                <a:rPr lang="en-US" altLang="zh-TW" sz="1500" i="1">
                  <a:ea typeface="新細明體" panose="02020500000000000000" pitchFamily="18" charset="-120"/>
                </a:rPr>
                <a:t>s</a:t>
              </a:r>
              <a:r>
                <a:rPr lang="en-US" altLang="zh-TW" sz="1500">
                  <a:ea typeface="新細明體" panose="02020500000000000000" pitchFamily="18" charset="-120"/>
                </a:rPr>
                <a:t> </a:t>
              </a:r>
              <a:r>
                <a:rPr lang="en-US" altLang="zh-TW" sz="1500">
                  <a:ea typeface="新細明體" panose="02020500000000000000" pitchFamily="18" charset="-120"/>
                  <a:sym typeface="Symbol" panose="05050102010706020507" pitchFamily="18" charset="2"/>
                </a:rPr>
                <a:t> </a:t>
              </a:r>
              <a:r>
                <a:rPr lang="en-US" altLang="zh-TW" sz="1500" i="1">
                  <a:ea typeface="新細明體" panose="02020500000000000000" pitchFamily="18" charset="-120"/>
                </a:rPr>
                <a:t>t</a:t>
              </a:r>
              <a:endParaRPr lang="en-US" altLang="zh-TW" sz="1500">
                <a:ea typeface="新細明體" panose="02020500000000000000" pitchFamily="18" charset="-120"/>
              </a:endParaRPr>
            </a:p>
            <a:p>
              <a:pPr algn="ctr" eaLnBrk="1" hangingPunct="1">
                <a:spcBef>
                  <a:spcPct val="0"/>
                </a:spcBef>
                <a:buFontTx/>
                <a:buNone/>
              </a:pPr>
              <a:r>
                <a:rPr lang="zh-TW" altLang="en-US" sz="1500">
                  <a:ea typeface="新細明體" panose="02020500000000000000" pitchFamily="18" charset="-120"/>
                </a:rPr>
                <a:t>在每次迭代中擴增流量</a:t>
              </a:r>
              <a:endParaRPr lang="en-US" altLang="zh-TW" sz="1500" i="1">
                <a:ea typeface="新細明體" panose="02020500000000000000" pitchFamily="18" charset="-120"/>
              </a:endParaRPr>
            </a:p>
          </p:txBody>
        </p:sp>
        <p:sp>
          <p:nvSpPr>
            <p:cNvPr id="20505" name="Text Box 176"/>
            <p:cNvSpPr txBox="1">
              <a:spLocks noChangeArrowheads="1"/>
            </p:cNvSpPr>
            <p:nvPr/>
          </p:nvSpPr>
          <p:spPr bwMode="auto">
            <a:xfrm>
              <a:off x="3766" y="3792"/>
              <a:ext cx="15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2400">
                  <a:ea typeface="新細明體" panose="02020500000000000000" pitchFamily="18" charset="-120"/>
                </a:rPr>
                <a:t>T(</a:t>
              </a:r>
              <a:r>
                <a:rPr lang="en-US" altLang="zh-TW" sz="2400" i="1">
                  <a:ea typeface="新細明體" panose="02020500000000000000" pitchFamily="18" charset="-120"/>
                </a:rPr>
                <a:t>V</a:t>
              </a:r>
              <a:r>
                <a:rPr lang="en-US" altLang="zh-TW" sz="2400">
                  <a:ea typeface="新細明體" panose="02020500000000000000" pitchFamily="18" charset="-120"/>
                </a:rPr>
                <a:t>, </a:t>
              </a:r>
              <a:r>
                <a:rPr lang="en-US" altLang="zh-TW" sz="2400" i="1">
                  <a:ea typeface="新細明體" panose="02020500000000000000" pitchFamily="18" charset="-120"/>
                </a:rPr>
                <a:t>E</a:t>
              </a:r>
              <a:r>
                <a:rPr lang="en-US" altLang="zh-TW" sz="2400">
                  <a:ea typeface="新細明體" panose="02020500000000000000" pitchFamily="18" charset="-120"/>
                </a:rPr>
                <a:t>) = O(</a:t>
              </a:r>
              <a:r>
                <a:rPr lang="en-US" altLang="zh-TW" sz="2400" i="1">
                  <a:ea typeface="新細明體" panose="02020500000000000000" pitchFamily="18" charset="-120"/>
                </a:rPr>
                <a:t>V E</a:t>
              </a:r>
              <a:r>
                <a:rPr lang="en-US" altLang="zh-TW" sz="400" i="1">
                  <a:ea typeface="新細明體" panose="02020500000000000000" pitchFamily="18" charset="-120"/>
                </a:rPr>
                <a:t> </a:t>
              </a:r>
              <a:r>
                <a:rPr lang="en-US" altLang="zh-TW" sz="2400" baseline="30000">
                  <a:ea typeface="新細明體" panose="02020500000000000000" pitchFamily="18" charset="-120"/>
                </a:rPr>
                <a:t>2</a:t>
              </a:r>
              <a:r>
                <a:rPr lang="en-US" altLang="zh-TW" sz="2400">
                  <a:ea typeface="新細明體" panose="02020500000000000000" pitchFamily="18" charset="-120"/>
                </a:rPr>
                <a:t>)</a:t>
              </a:r>
            </a:p>
          </p:txBody>
        </p:sp>
        <p:sp>
          <p:nvSpPr>
            <p:cNvPr id="20506" name="Text Box 182"/>
            <p:cNvSpPr txBox="1">
              <a:spLocks noChangeArrowheads="1"/>
            </p:cNvSpPr>
            <p:nvPr/>
          </p:nvSpPr>
          <p:spPr bwMode="auto">
            <a:xfrm>
              <a:off x="2544" y="2592"/>
              <a:ext cx="3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zh-TW" sz="1500">
                  <a:solidFill>
                    <a:srgbClr val="0000CC"/>
                  </a:solidFill>
                  <a:ea typeface="新細明體" panose="02020500000000000000" pitchFamily="18" charset="-120"/>
                </a:rPr>
                <a:t>O(</a:t>
              </a:r>
              <a:r>
                <a:rPr lang="en-US" altLang="zh-TW" sz="1500" i="1">
                  <a:solidFill>
                    <a:srgbClr val="0000CC"/>
                  </a:solidFill>
                  <a:ea typeface="新細明體" panose="02020500000000000000" pitchFamily="18" charset="-120"/>
                </a:rPr>
                <a:t>E</a:t>
              </a:r>
              <a:r>
                <a:rPr lang="en-US" altLang="zh-TW" sz="1500">
                  <a:solidFill>
                    <a:srgbClr val="0000CC"/>
                  </a:solidFill>
                  <a:ea typeface="新細明體" panose="02020500000000000000" pitchFamily="18" charset="-120"/>
                </a:rPr>
                <a:t>)</a:t>
              </a:r>
            </a:p>
          </p:txBody>
        </p:sp>
        <p:sp>
          <p:nvSpPr>
            <p:cNvPr id="20507" name="Text Box 183"/>
            <p:cNvSpPr txBox="1">
              <a:spLocks noChangeArrowheads="1"/>
            </p:cNvSpPr>
            <p:nvPr/>
          </p:nvSpPr>
          <p:spPr bwMode="auto">
            <a:xfrm>
              <a:off x="2544" y="3205"/>
              <a:ext cx="122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zh-TW" altLang="en-US" sz="1300">
                  <a:solidFill>
                    <a:srgbClr val="0000CC"/>
                  </a:solidFill>
                  <a:ea typeface="新細明體" panose="02020500000000000000" pitchFamily="18" charset="-120"/>
                </a:rPr>
                <a:t>使用</a:t>
              </a:r>
              <a:r>
                <a:rPr lang="en-US" altLang="zh-TW" sz="1300">
                  <a:solidFill>
                    <a:srgbClr val="0000CC"/>
                  </a:solidFill>
                  <a:ea typeface="新細明體" panose="02020500000000000000" pitchFamily="18" charset="-120"/>
                </a:rPr>
                <a:t>BFS</a:t>
              </a:r>
              <a:r>
                <a:rPr lang="zh-TW" altLang="en-US" sz="1300">
                  <a:solidFill>
                    <a:srgbClr val="0000CC"/>
                  </a:solidFill>
                  <a:ea typeface="新細明體" panose="02020500000000000000" pitchFamily="18" charset="-120"/>
                </a:rPr>
                <a:t>找到最短路徑</a:t>
              </a:r>
              <a:r>
                <a:rPr lang="en-US" altLang="zh-TW" sz="1300">
                  <a:solidFill>
                    <a:srgbClr val="0000CC"/>
                  </a:solidFill>
                  <a:ea typeface="新細明體" panose="02020500000000000000" pitchFamily="18" charset="-120"/>
                </a:rPr>
                <a:t>p</a:t>
              </a:r>
              <a:r>
                <a:rPr lang="en-US" altLang="zh-TW" sz="1300">
                  <a:solidFill>
                    <a:srgbClr val="0000CC"/>
                  </a:solidFill>
                  <a:ea typeface="新細明體" panose="02020500000000000000" pitchFamily="18" charset="-120"/>
                  <a:sym typeface="Symbol" panose="05050102010706020507" pitchFamily="18" charset="2"/>
                </a:rPr>
                <a:t> </a:t>
              </a:r>
              <a:endParaRPr lang="en-US" altLang="zh-TW" sz="1300">
                <a:solidFill>
                  <a:srgbClr val="0000CC"/>
                </a:solidFill>
                <a:ea typeface="新細明體" panose="02020500000000000000" pitchFamily="18" charset="-120"/>
              </a:endParaRPr>
            </a:p>
            <a:p>
              <a:pPr eaLnBrk="1" hangingPunct="1">
                <a:spcBef>
                  <a:spcPct val="0"/>
                </a:spcBef>
                <a:buFontTx/>
                <a:buNone/>
              </a:pPr>
              <a:r>
                <a:rPr lang="zh-TW" altLang="en-US" sz="1300">
                  <a:solidFill>
                    <a:srgbClr val="0000CC"/>
                  </a:solidFill>
                  <a:ea typeface="新細明體" panose="02020500000000000000" pitchFamily="18" charset="-120"/>
                </a:rPr>
                <a:t>的時間</a:t>
              </a:r>
              <a:r>
                <a:rPr lang="en-US" altLang="zh-TW" sz="1300">
                  <a:solidFill>
                    <a:srgbClr val="0000CC"/>
                  </a:solidFill>
                  <a:ea typeface="新細明體" panose="02020500000000000000" pitchFamily="18" charset="-120"/>
                  <a:sym typeface="Symbol" panose="05050102010706020507" pitchFamily="18" charset="2"/>
                </a:rPr>
                <a:t>: </a:t>
              </a:r>
              <a:r>
                <a:rPr lang="en-US" altLang="zh-TW" sz="1300" b="1">
                  <a:solidFill>
                    <a:srgbClr val="0000CC"/>
                  </a:solidFill>
                  <a:ea typeface="新細明體" panose="02020500000000000000" pitchFamily="18" charset="-120"/>
                </a:rPr>
                <a:t>O(</a:t>
              </a:r>
              <a:r>
                <a:rPr lang="en-US" altLang="zh-TW" sz="1300" b="1" i="1">
                  <a:solidFill>
                    <a:srgbClr val="0000CC"/>
                  </a:solidFill>
                  <a:ea typeface="新細明體" panose="02020500000000000000" pitchFamily="18" charset="-120"/>
                </a:rPr>
                <a:t>E</a:t>
              </a:r>
              <a:r>
                <a:rPr lang="en-US" altLang="zh-TW" sz="1300" b="1">
                  <a:solidFill>
                    <a:srgbClr val="0000CC"/>
                  </a:solidFill>
                  <a:ea typeface="新細明體" panose="02020500000000000000" pitchFamily="18" charset="-120"/>
                </a:rPr>
                <a:t>)</a:t>
              </a:r>
            </a:p>
            <a:p>
              <a:pPr eaLnBrk="1" hangingPunct="1">
                <a:spcBef>
                  <a:spcPct val="0"/>
                </a:spcBef>
                <a:buFontTx/>
                <a:buNone/>
              </a:pPr>
              <a:endParaRPr lang="en-US" altLang="zh-TW" sz="1300">
                <a:solidFill>
                  <a:srgbClr val="0000CC"/>
                </a:solidFill>
                <a:ea typeface="新細明體" panose="02020500000000000000" pitchFamily="18" charset="-120"/>
              </a:endParaRPr>
            </a:p>
            <a:p>
              <a:pPr eaLnBrk="1" hangingPunct="1">
                <a:spcBef>
                  <a:spcPct val="0"/>
                </a:spcBef>
                <a:buFontTx/>
                <a:buNone/>
              </a:pPr>
              <a:r>
                <a:rPr lang="zh-TW" altLang="en-US" sz="1300">
                  <a:solidFill>
                    <a:srgbClr val="0000CC"/>
                  </a:solidFill>
                  <a:ea typeface="新細明體" panose="02020500000000000000" pitchFamily="18" charset="-120"/>
                </a:rPr>
                <a:t>迭代的最大數目</a:t>
              </a:r>
              <a:endParaRPr lang="en-US" altLang="zh-TW" sz="1300">
                <a:solidFill>
                  <a:srgbClr val="0000CC"/>
                </a:solidFill>
                <a:ea typeface="新細明體" panose="02020500000000000000" pitchFamily="18" charset="-120"/>
              </a:endParaRPr>
            </a:p>
            <a:p>
              <a:pPr eaLnBrk="1" hangingPunct="1">
                <a:spcBef>
                  <a:spcPct val="0"/>
                </a:spcBef>
                <a:buFontTx/>
                <a:buNone/>
              </a:pPr>
              <a:r>
                <a:rPr lang="en-US" altLang="zh-TW" sz="1300">
                  <a:solidFill>
                    <a:srgbClr val="0000CC"/>
                  </a:solidFill>
                  <a:ea typeface="新細明體" panose="02020500000000000000" pitchFamily="18" charset="-120"/>
                </a:rPr>
                <a:t>: </a:t>
              </a:r>
              <a:r>
                <a:rPr lang="en-US" altLang="zh-TW" sz="1300" b="1">
                  <a:solidFill>
                    <a:srgbClr val="0000CC"/>
                  </a:solidFill>
                  <a:ea typeface="新細明體" panose="02020500000000000000" pitchFamily="18" charset="-120"/>
                </a:rPr>
                <a:t>O(</a:t>
              </a:r>
              <a:r>
                <a:rPr lang="en-US" altLang="zh-TW" sz="1300" b="1" i="1">
                  <a:solidFill>
                    <a:srgbClr val="0000CC"/>
                  </a:solidFill>
                  <a:ea typeface="新細明體" panose="02020500000000000000" pitchFamily="18" charset="-120"/>
                </a:rPr>
                <a:t>VE</a:t>
              </a:r>
              <a:r>
                <a:rPr lang="en-US" altLang="zh-TW" sz="1300" b="1">
                  <a:solidFill>
                    <a:srgbClr val="0000CC"/>
                  </a:solidFill>
                  <a:ea typeface="新細明體" panose="02020500000000000000" pitchFamily="18" charset="-120"/>
                </a:rPr>
                <a:t>)</a:t>
              </a:r>
            </a:p>
          </p:txBody>
        </p:sp>
        <p:sp>
          <p:nvSpPr>
            <p:cNvPr id="20508" name="AutoShape 184"/>
            <p:cNvSpPr>
              <a:spLocks/>
            </p:cNvSpPr>
            <p:nvPr/>
          </p:nvSpPr>
          <p:spPr bwMode="auto">
            <a:xfrm>
              <a:off x="2496" y="2448"/>
              <a:ext cx="48" cy="480"/>
            </a:xfrm>
            <a:prstGeom prst="rightBracket">
              <a:avLst>
                <a:gd name="adj" fmla="val 83333"/>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a:solidFill>
                  <a:srgbClr val="0000CC"/>
                </a:solidFill>
                <a:ea typeface="新細明體" panose="02020500000000000000" pitchFamily="18" charset="-120"/>
              </a:endParaRPr>
            </a:p>
          </p:txBody>
        </p:sp>
        <p:sp>
          <p:nvSpPr>
            <p:cNvPr id="20509" name="AutoShape 185"/>
            <p:cNvSpPr>
              <a:spLocks/>
            </p:cNvSpPr>
            <p:nvPr/>
          </p:nvSpPr>
          <p:spPr bwMode="auto">
            <a:xfrm>
              <a:off x="2496" y="3120"/>
              <a:ext cx="48" cy="816"/>
            </a:xfrm>
            <a:prstGeom prst="rightBracket">
              <a:avLst>
                <a:gd name="adj" fmla="val 141667"/>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zh-TW" altLang="zh-TW" sz="1500">
                <a:solidFill>
                  <a:srgbClr val="0000CC"/>
                </a:solidFill>
                <a:ea typeface="新細明體" panose="02020500000000000000" pitchFamily="18" charset="-120"/>
              </a:endParaRPr>
            </a:p>
          </p:txBody>
        </p:sp>
      </p:grpSp>
      <p:sp>
        <p:nvSpPr>
          <p:cNvPr id="2" name="投影片編號版面配置區 1"/>
          <p:cNvSpPr>
            <a:spLocks noGrp="1"/>
          </p:cNvSpPr>
          <p:nvPr>
            <p:ph type="sldNum" sz="quarter" idx="12"/>
          </p:nvPr>
        </p:nvSpPr>
        <p:spPr/>
        <p:txBody>
          <a:bodyPr/>
          <a:lstStyle/>
          <a:p>
            <a:fld id="{9A894B57-0EB6-4F58-9CA6-7F85F3076B9C}" type="slidenum">
              <a:rPr lang="en-US" altLang="zh-TW" smtClean="0"/>
              <a:pPr/>
              <a:t>20</a:t>
            </a:fld>
            <a:endParaRPr lang="en-US" altLang="zh-TW"/>
          </a:p>
        </p:txBody>
      </p:sp>
      <mc:AlternateContent xmlns:mc="http://schemas.openxmlformats.org/markup-compatibility/2006" xmlns:p14="http://schemas.microsoft.com/office/powerpoint/2010/main">
        <mc:Choice Requires="p14">
          <p:contentPart p14:bwMode="auto" r:id="rId3">
            <p14:nvContentPartPr>
              <p14:cNvPr id="56" name="筆跡 55"/>
              <p14:cNvContentPartPr/>
              <p14:nvPr/>
            </p14:nvContentPartPr>
            <p14:xfrm>
              <a:off x="585360" y="2683080"/>
              <a:ext cx="3632760" cy="1019160"/>
            </p14:xfrm>
          </p:contentPart>
        </mc:Choice>
        <mc:Fallback xmlns="">
          <p:pic>
            <p:nvPicPr>
              <p:cNvPr id="56" name="筆跡 55"/>
              <p:cNvPicPr/>
              <p:nvPr/>
            </p:nvPicPr>
            <p:blipFill>
              <a:blip r:embed="rId4"/>
              <a:stretch>
                <a:fillRect/>
              </a:stretch>
            </p:blipFill>
            <p:spPr>
              <a:xfrm>
                <a:off x="581760" y="2669760"/>
                <a:ext cx="3648240" cy="1036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7" name="筆跡 56"/>
              <p14:cNvContentPartPr/>
              <p14:nvPr/>
            </p14:nvContentPartPr>
            <p14:xfrm>
              <a:off x="615904" y="5826133"/>
              <a:ext cx="3632760" cy="1019160"/>
            </p14:xfrm>
          </p:contentPart>
        </mc:Choice>
        <mc:Fallback xmlns="">
          <p:pic>
            <p:nvPicPr>
              <p:cNvPr id="57" name="筆跡 56"/>
              <p:cNvPicPr/>
              <p:nvPr/>
            </p:nvPicPr>
            <p:blipFill>
              <a:blip r:embed="rId4"/>
              <a:stretch>
                <a:fillRect/>
              </a:stretch>
            </p:blipFill>
            <p:spPr>
              <a:xfrm>
                <a:off x="612304" y="5812813"/>
                <a:ext cx="3648240" cy="1036080"/>
              </a:xfrm>
              <a:prstGeom prst="rect">
                <a:avLst/>
              </a:prstGeom>
            </p:spPr>
          </p:pic>
        </mc:Fallback>
      </mc:AlternateContent>
      <p:sp>
        <p:nvSpPr>
          <p:cNvPr id="5" name="圓角矩形圖說文字 4"/>
          <p:cNvSpPr/>
          <p:nvPr/>
        </p:nvSpPr>
        <p:spPr bwMode="auto">
          <a:xfrm>
            <a:off x="2987824" y="4648200"/>
            <a:ext cx="2990701" cy="304800"/>
          </a:xfrm>
          <a:prstGeom prst="wedgeRoundRectCallout">
            <a:avLst>
              <a:gd name="adj1" fmla="val -56844"/>
              <a:gd name="adj2" fmla="val 5204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dirty="0"/>
              <a:t>s</a:t>
            </a:r>
            <a:r>
              <a:rPr lang="zh-TW" altLang="en-US" dirty="0"/>
              <a:t>到</a:t>
            </a:r>
            <a:r>
              <a:rPr lang="en-US" altLang="zh-TW" dirty="0"/>
              <a:t>t</a:t>
            </a:r>
            <a:r>
              <a:rPr lang="zh-TW" altLang="en-US" dirty="0"/>
              <a:t>使用最少邊的最短</a:t>
            </a:r>
            <a:r>
              <a:rPr lang="en-US" altLang="zh-TW" dirty="0"/>
              <a:t>(</a:t>
            </a:r>
            <a:r>
              <a:rPr lang="zh-TW" altLang="en-US" dirty="0"/>
              <a:t>長度</a:t>
            </a:r>
            <a:r>
              <a:rPr lang="en-US" altLang="zh-TW" dirty="0"/>
              <a:t>)</a:t>
            </a:r>
            <a:r>
              <a:rPr lang="zh-TW" altLang="en-US" dirty="0"/>
              <a:t>路徑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additive="base">
                                        <p:cTn id="17" dur="500" fill="hold"/>
                                        <p:tgtEl>
                                          <p:spTgt spid="57"/>
                                        </p:tgtEl>
                                        <p:attrNameLst>
                                          <p:attrName>ppt_x</p:attrName>
                                        </p:attrNameLst>
                                      </p:cBhvr>
                                      <p:tavLst>
                                        <p:tav tm="0">
                                          <p:val>
                                            <p:strVal val="#ppt_x"/>
                                          </p:val>
                                        </p:tav>
                                        <p:tav tm="100000">
                                          <p:val>
                                            <p:strVal val="#ppt_x"/>
                                          </p:val>
                                        </p:tav>
                                      </p:tavLst>
                                    </p:anim>
                                    <p:anim calcmode="lin" valueType="num">
                                      <p:cBhvr additive="base">
                                        <p:cTn id="1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r>
              <a:rPr lang="en-US" altLang="zh-TW"/>
              <a:t>P.</a:t>
            </a:r>
            <a:fld id="{A2DACF93-DEB3-4083-A608-2C957CE6F689}" type="slidenum">
              <a:rPr lang="en-US" altLang="zh-TW"/>
              <a:pPr/>
              <a:t>21</a:t>
            </a:fld>
            <a:endParaRPr lang="en-US" altLang="zh-TW"/>
          </a:p>
        </p:txBody>
      </p:sp>
      <p:sp>
        <p:nvSpPr>
          <p:cNvPr id="79874" name="Rectangle 2"/>
          <p:cNvSpPr>
            <a:spLocks noGrp="1" noChangeArrowheads="1"/>
          </p:cNvSpPr>
          <p:nvPr>
            <p:ph type="title"/>
          </p:nvPr>
        </p:nvSpPr>
        <p:spPr/>
        <p:txBody>
          <a:bodyPr/>
          <a:lstStyle/>
          <a:p>
            <a:r>
              <a:rPr lang="en-US" altLang="zh-TW"/>
              <a:t>The flow network corresponding to a bipartite graph</a:t>
            </a:r>
          </a:p>
        </p:txBody>
      </p:sp>
      <p:pic>
        <p:nvPicPr>
          <p:cNvPr id="7987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237509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286000"/>
            <a:ext cx="9144000" cy="2079104"/>
          </a:xfrm>
        </p:spPr>
        <p:txBody>
          <a:bodyPr/>
          <a:lstStyle/>
          <a:p>
            <a:pPr eaLnBrk="1" hangingPunct="1"/>
            <a:r>
              <a:rPr lang="zh-TW" altLang="en-US" dirty="0" smtClean="0">
                <a:ea typeface="新細明體" panose="02020500000000000000" pitchFamily="18" charset="-120"/>
              </a:rPr>
              <a:t>最小成</a:t>
            </a:r>
            <a:r>
              <a:rPr lang="zh-TW" altLang="en-US" dirty="0">
                <a:ea typeface="新細明體" panose="02020500000000000000" pitchFamily="18" charset="-120"/>
              </a:rPr>
              <a:t>本</a:t>
            </a:r>
            <a:r>
              <a:rPr lang="zh-TW" altLang="en-US" dirty="0" smtClean="0">
                <a:ea typeface="新細明體" panose="02020500000000000000" pitchFamily="18" charset="-120"/>
              </a:rPr>
              <a:t>最大流演算法</a:t>
            </a:r>
            <a:r>
              <a:rPr lang="en-US" altLang="zh-TW" i="1" dirty="0" smtClean="0">
                <a:ea typeface="新細明體" panose="02020500000000000000" pitchFamily="18" charset="-120"/>
              </a:rPr>
              <a:t/>
            </a:r>
            <a:br>
              <a:rPr lang="en-US" altLang="zh-TW" i="1" dirty="0" smtClean="0">
                <a:ea typeface="新細明體" panose="02020500000000000000" pitchFamily="18" charset="-120"/>
              </a:rPr>
            </a:br>
            <a:r>
              <a:rPr lang="en-US" altLang="zh-TW" sz="4000" i="1" dirty="0" smtClean="0">
                <a:ea typeface="新細明體" panose="02020500000000000000" pitchFamily="18" charset="-120"/>
              </a:rPr>
              <a:t>Minimum Cost Maximum Flow Algorithms</a:t>
            </a:r>
            <a:br>
              <a:rPr lang="en-US" altLang="zh-TW" sz="4000" i="1" dirty="0" smtClean="0">
                <a:ea typeface="新細明體" panose="02020500000000000000" pitchFamily="18" charset="-120"/>
              </a:rPr>
            </a:br>
            <a:r>
              <a:rPr lang="en-US" altLang="zh-TW" sz="4000" i="1" dirty="0" smtClean="0">
                <a:ea typeface="新細明體" panose="02020500000000000000" pitchFamily="18" charset="-120"/>
              </a:rPr>
              <a:t>(Min-Cost Max-Flow Algorithms)</a:t>
            </a:r>
            <a:br>
              <a:rPr lang="en-US" altLang="zh-TW" sz="4000" i="1" dirty="0" smtClean="0">
                <a:ea typeface="新細明體" panose="02020500000000000000" pitchFamily="18" charset="-120"/>
              </a:rPr>
            </a:br>
            <a:r>
              <a:rPr lang="en-US" altLang="zh-TW" sz="3200" i="1" dirty="0" smtClean="0">
                <a:ea typeface="新細明體" panose="02020500000000000000" pitchFamily="18" charset="-120"/>
              </a:rPr>
              <a:t/>
            </a:r>
            <a:br>
              <a:rPr lang="en-US" altLang="zh-TW" sz="3200" i="1" dirty="0" smtClean="0">
                <a:ea typeface="新細明體" panose="02020500000000000000" pitchFamily="18" charset="-120"/>
              </a:rPr>
            </a:br>
            <a:r>
              <a:rPr lang="en-US" altLang="zh-TW" i="1" dirty="0" smtClean="0">
                <a:ea typeface="新細明體" panose="02020500000000000000" pitchFamily="18" charset="-120"/>
              </a:rPr>
              <a:t/>
            </a:r>
            <a:br>
              <a:rPr lang="en-US" altLang="zh-TW" i="1" dirty="0" smtClean="0">
                <a:ea typeface="新細明體" panose="02020500000000000000" pitchFamily="18" charset="-120"/>
              </a:rPr>
            </a:br>
            <a:endParaRPr lang="en-US" altLang="zh-TW" i="1" dirty="0" smtClean="0">
              <a:ea typeface="新細明體" panose="02020500000000000000" pitchFamily="18" charset="-120"/>
            </a:endParaRPr>
          </a:p>
        </p:txBody>
      </p:sp>
      <p:sp>
        <p:nvSpPr>
          <p:cNvPr id="2" name="副標題 1"/>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93547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流網的邊加入成本</a:t>
            </a:r>
            <a:r>
              <a:rPr lang="en-US" altLang="zh-TW" dirty="0" smtClean="0"/>
              <a:t>(cost)</a:t>
            </a:r>
            <a:r>
              <a:rPr lang="zh-TW" altLang="en-US" dirty="0" smtClean="0"/>
              <a:t>參數</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我們在流網的邊</a:t>
            </a:r>
            <a:r>
              <a:rPr lang="en-US" altLang="zh-TW" dirty="0" smtClean="0"/>
              <a:t>(u, v) </a:t>
            </a:r>
            <a:r>
              <a:rPr lang="en-US" altLang="zh-TW" dirty="0" smtClean="0"/>
              <a:t>∈ E</a:t>
            </a:r>
            <a:r>
              <a:rPr lang="zh-TW" altLang="en-US" dirty="0" smtClean="0"/>
              <a:t>加入成本</a:t>
            </a:r>
            <a:r>
              <a:rPr lang="en-US" altLang="zh-TW" dirty="0" smtClean="0"/>
              <a:t>(cost)</a:t>
            </a:r>
            <a:r>
              <a:rPr lang="zh-TW" altLang="en-US" dirty="0" smtClean="0"/>
              <a:t>參數</a:t>
            </a:r>
            <a:r>
              <a:rPr lang="en-US" altLang="zh-TW" dirty="0" smtClean="0"/>
              <a:t>c(u, v) </a:t>
            </a:r>
            <a:r>
              <a:rPr lang="en-US" altLang="zh-TW" dirty="0" smtClean="0"/>
              <a:t>∈ R</a:t>
            </a:r>
            <a:r>
              <a:rPr lang="zh-TW" altLang="en-US" dirty="0" smtClean="0"/>
              <a:t>，代表每單位流量在邊</a:t>
            </a:r>
            <a:r>
              <a:rPr lang="en-US" altLang="zh-TW" dirty="0" smtClean="0"/>
              <a:t>(u, v) </a:t>
            </a:r>
            <a:r>
              <a:rPr lang="zh-TW" altLang="en-US" dirty="0" smtClean="0"/>
              <a:t>上傳送的成本</a:t>
            </a:r>
            <a:r>
              <a:rPr lang="en-US" altLang="zh-TW" dirty="0" smtClean="0"/>
              <a:t>(</a:t>
            </a:r>
            <a:r>
              <a:rPr lang="en-US" altLang="zh-TW" dirty="0" smtClean="0">
                <a:solidFill>
                  <a:srgbClr val="0000FF"/>
                </a:solidFill>
              </a:rPr>
              <a:t>cost per unit of ﬂow)</a:t>
            </a:r>
          </a:p>
          <a:p>
            <a:pPr>
              <a:buFont typeface="Wingdings" panose="05000000000000000000" pitchFamily="2" charset="2"/>
              <a:buChar char="l"/>
            </a:pPr>
            <a:endParaRPr lang="en-US" altLang="zh-TW" dirty="0" smtClean="0"/>
          </a:p>
          <a:p>
            <a:pPr>
              <a:buFont typeface="Wingdings" panose="05000000000000000000" pitchFamily="2" charset="2"/>
              <a:buChar char="l"/>
            </a:pPr>
            <a:r>
              <a:rPr lang="zh-TW" altLang="en-US" dirty="0" smtClean="0"/>
              <a:t>一個流量規劃的總成本為</a:t>
            </a:r>
            <a:r>
              <a:rPr lang="en-US" altLang="zh-TW" dirty="0" smtClean="0"/>
              <a:t>:</a:t>
            </a:r>
            <a:endParaRPr lang="zh-TW" altLang="en-US" dirty="0"/>
          </a:p>
        </p:txBody>
      </p:sp>
      <p:pic>
        <p:nvPicPr>
          <p:cNvPr id="4" name="圖片 3"/>
          <p:cNvPicPr>
            <a:picLocks noChangeAspect="1"/>
          </p:cNvPicPr>
          <p:nvPr/>
        </p:nvPicPr>
        <p:blipFill>
          <a:blip r:embed="rId2"/>
          <a:stretch>
            <a:fillRect/>
          </a:stretch>
        </p:blipFill>
        <p:spPr>
          <a:xfrm>
            <a:off x="3059831" y="5229201"/>
            <a:ext cx="3232767" cy="1095400"/>
          </a:xfrm>
          <a:prstGeom prst="rect">
            <a:avLst/>
          </a:prstGeom>
        </p:spPr>
      </p:pic>
      <p:sp>
        <p:nvSpPr>
          <p:cNvPr id="5" name="投影片編號版面配置區 4"/>
          <p:cNvSpPr>
            <a:spLocks noGrp="1"/>
          </p:cNvSpPr>
          <p:nvPr>
            <p:ph type="sldNum" sz="quarter" idx="12"/>
          </p:nvPr>
        </p:nvSpPr>
        <p:spPr/>
        <p:txBody>
          <a:bodyPr/>
          <a:lstStyle/>
          <a:p>
            <a:fld id="{ACC58DA8-17CA-4727-8481-0A35B13A4AC4}" type="slidenum">
              <a:rPr lang="en-US" altLang="zh-TW" smtClean="0"/>
              <a:pPr/>
              <a:t>23</a:t>
            </a:fld>
            <a:endParaRPr lang="en-US" altLang="zh-TW"/>
          </a:p>
        </p:txBody>
      </p:sp>
    </p:spTree>
    <p:extLst>
      <p:ext uri="{BB962C8B-B14F-4D97-AF65-F5344CB8AC3E}">
        <p14:creationId xmlns:p14="http://schemas.microsoft.com/office/powerpoint/2010/main" val="3761982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ea typeface="新細明體" panose="02020500000000000000" pitchFamily="18" charset="-120"/>
              </a:rPr>
              <a:t>最小成本最大流</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dirty="0" smtClean="0"/>
              <a:t>一個流網</a:t>
            </a:r>
            <a:r>
              <a:rPr lang="en-US" altLang="zh-TW" dirty="0" smtClean="0"/>
              <a:t>G = (V, E)</a:t>
            </a:r>
            <a:r>
              <a:rPr lang="zh-TW" altLang="en-US" dirty="0" smtClean="0"/>
              <a:t>的最小成本最大流</a:t>
            </a:r>
            <a:r>
              <a:rPr lang="en-US" altLang="zh-TW" dirty="0" smtClean="0"/>
              <a:t>(</a:t>
            </a:r>
            <a:r>
              <a:rPr lang="en-US" altLang="zh-TW" dirty="0" smtClean="0">
                <a:solidFill>
                  <a:srgbClr val="0000FF"/>
                </a:solidFill>
              </a:rPr>
              <a:t>minimum cost maximum ﬂow)</a:t>
            </a:r>
            <a:r>
              <a:rPr lang="zh-TW" altLang="en-US" dirty="0" smtClean="0">
                <a:solidFill>
                  <a:srgbClr val="0000FF"/>
                </a:solidFill>
              </a:rPr>
              <a:t>是具有最小成本的最大流</a:t>
            </a:r>
            <a:r>
              <a:rPr lang="en-US" altLang="zh-TW" dirty="0" smtClean="0">
                <a:solidFill>
                  <a:srgbClr val="0000FF"/>
                </a:solidFill>
              </a:rPr>
              <a:t>(</a:t>
            </a:r>
            <a:r>
              <a:rPr lang="en-US" altLang="zh-TW" dirty="0" smtClean="0"/>
              <a:t>a maximum ﬂow with the smallest possible cost) </a:t>
            </a:r>
            <a:r>
              <a:rPr lang="zh-TW" altLang="en-US" dirty="0" smtClean="0"/>
              <a:t>。</a:t>
            </a:r>
            <a:endParaRPr lang="en-US" altLang="zh-TW" dirty="0" smtClean="0"/>
          </a:p>
          <a:p>
            <a:pPr>
              <a:buFont typeface="Wingdings" panose="05000000000000000000" pitchFamily="2" charset="2"/>
              <a:buChar char="l"/>
            </a:pPr>
            <a:r>
              <a:rPr lang="zh-TW" altLang="en-US" dirty="0" smtClean="0"/>
              <a:t>最小成本最大流問題為</a:t>
            </a:r>
            <a:r>
              <a:rPr lang="zh-TW" altLang="en-US" dirty="0" smtClean="0">
                <a:solidFill>
                  <a:srgbClr val="0000CC"/>
                </a:solidFill>
              </a:rPr>
              <a:t>先找出</a:t>
            </a:r>
            <a:r>
              <a:rPr lang="zh-TW" altLang="en-US" dirty="0" smtClean="0"/>
              <a:t>由源點到匯點的</a:t>
            </a:r>
            <a:r>
              <a:rPr lang="zh-TW" altLang="en-US" dirty="0" smtClean="0">
                <a:solidFill>
                  <a:srgbClr val="0000CC"/>
                </a:solidFill>
              </a:rPr>
              <a:t>最大流</a:t>
            </a:r>
            <a:r>
              <a:rPr lang="zh-TW" altLang="en-US" dirty="0" smtClean="0"/>
              <a:t>，然後</a:t>
            </a:r>
            <a:r>
              <a:rPr lang="zh-TW" altLang="en-US" dirty="0" smtClean="0">
                <a:solidFill>
                  <a:srgbClr val="0000CC"/>
                </a:solidFill>
              </a:rPr>
              <a:t>再找出達成此最大流的最小成本</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24</a:t>
            </a:fld>
            <a:endParaRPr lang="en-US" altLang="zh-TW"/>
          </a:p>
        </p:txBody>
      </p:sp>
    </p:spTree>
    <p:extLst>
      <p:ext uri="{BB962C8B-B14F-4D97-AF65-F5344CB8AC3E}">
        <p14:creationId xmlns:p14="http://schemas.microsoft.com/office/powerpoint/2010/main" val="665716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餘網的成本</a:t>
            </a:r>
            <a:endParaRPr lang="zh-TW" altLang="en-US" dirty="0"/>
          </a:p>
        </p:txBody>
      </p:sp>
      <p:sp>
        <p:nvSpPr>
          <p:cNvPr id="3" name="內容版面配置區 2"/>
          <p:cNvSpPr>
            <a:spLocks noGrp="1"/>
          </p:cNvSpPr>
          <p:nvPr>
            <p:ph idx="1"/>
          </p:nvPr>
        </p:nvSpPr>
        <p:spPr>
          <a:xfrm>
            <a:off x="685800" y="1981200"/>
            <a:ext cx="7990656" cy="4114800"/>
          </a:xfrm>
        </p:spPr>
        <p:txBody>
          <a:bodyPr/>
          <a:lstStyle/>
          <a:p>
            <a:pPr>
              <a:buFont typeface="Wingdings" panose="05000000000000000000" pitchFamily="2" charset="2"/>
              <a:buChar char="l"/>
            </a:pPr>
            <a:r>
              <a:rPr lang="zh-TW" altLang="en-US" dirty="0" smtClean="0"/>
              <a:t>考慮一個邊</a:t>
            </a:r>
            <a:r>
              <a:rPr lang="en-US" altLang="zh-TW" dirty="0" smtClean="0"/>
              <a:t>(u, v)</a:t>
            </a:r>
            <a:r>
              <a:rPr lang="zh-TW" altLang="en-US" dirty="0" smtClean="0"/>
              <a:t>，其具有容量</a:t>
            </a:r>
            <a:r>
              <a:rPr lang="en-US" altLang="zh-TW" dirty="0" smtClean="0"/>
              <a:t>(capacity)</a:t>
            </a:r>
            <a:r>
              <a:rPr lang="zh-TW" altLang="en-US" dirty="0" smtClean="0"/>
              <a:t> </a:t>
            </a:r>
            <a:r>
              <a:rPr lang="en-US" altLang="zh-TW" dirty="0" smtClean="0"/>
              <a:t>c(u, v)</a:t>
            </a:r>
            <a:r>
              <a:rPr lang="zh-TW" altLang="en-US" dirty="0" smtClean="0"/>
              <a:t>、每單位流量成本</a:t>
            </a:r>
            <a:r>
              <a:rPr lang="en-US" altLang="zh-TW" dirty="0" smtClean="0"/>
              <a:t>(</a:t>
            </a:r>
            <a:r>
              <a:rPr lang="en-US" altLang="zh-TW" dirty="0" smtClean="0"/>
              <a:t>cost)</a:t>
            </a:r>
            <a:r>
              <a:rPr lang="zh-TW" altLang="en-US" dirty="0" smtClean="0"/>
              <a:t>或加權</a:t>
            </a:r>
            <a:r>
              <a:rPr lang="en-US" altLang="zh-TW" dirty="0" smtClean="0"/>
              <a:t>(weight)w(u, v)</a:t>
            </a:r>
            <a:r>
              <a:rPr lang="zh-TW" altLang="en-US" dirty="0" smtClean="0"/>
              <a:t>與淨流量</a:t>
            </a:r>
            <a:r>
              <a:rPr lang="en-US" altLang="zh-TW" dirty="0" smtClean="0"/>
              <a:t>(net </a:t>
            </a:r>
            <a:r>
              <a:rPr lang="en-US" altLang="zh-TW" dirty="0" smtClean="0"/>
              <a:t>ﬂow)f(u, v)</a:t>
            </a:r>
            <a:br>
              <a:rPr lang="en-US" altLang="zh-TW" dirty="0" smtClean="0"/>
            </a:br>
            <a:r>
              <a:rPr lang="en-US" altLang="zh-TW" dirty="0" smtClean="0"/>
              <a:t> (</a:t>
            </a:r>
            <a:r>
              <a:rPr lang="zh-TW" altLang="en-US" dirty="0" smtClean="0"/>
              <a:t>在此我們假設原流網不具有</a:t>
            </a:r>
            <a:r>
              <a:rPr lang="zh-TW" altLang="en-US" dirty="0" smtClean="0"/>
              <a:t>真</a:t>
            </a:r>
            <a:r>
              <a:rPr lang="zh-TW" altLang="en-US" dirty="0"/>
              <a:t>實</a:t>
            </a:r>
            <a:r>
              <a:rPr lang="zh-TW" altLang="en-US" dirty="0" smtClean="0"/>
              <a:t>邊</a:t>
            </a:r>
            <a:r>
              <a:rPr lang="en-US" altLang="zh-TW" dirty="0" smtClean="0"/>
              <a:t>(v, u))</a:t>
            </a:r>
            <a:endParaRPr lang="en-US" altLang="zh-TW" dirty="0" smtClean="0"/>
          </a:p>
          <a:p>
            <a:pPr>
              <a:buFont typeface="Wingdings" panose="05000000000000000000" pitchFamily="2" charset="2"/>
              <a:buChar char="l"/>
            </a:pPr>
            <a:r>
              <a:rPr lang="zh-TW" altLang="en-US" dirty="0" smtClean="0"/>
              <a:t>則在</a:t>
            </a:r>
            <a:r>
              <a:rPr lang="zh-TW" altLang="en-US" dirty="0"/>
              <a:t>餘</a:t>
            </a:r>
            <a:r>
              <a:rPr lang="zh-TW" altLang="en-US" dirty="0" smtClean="0"/>
              <a:t>網上具有兩個對應</a:t>
            </a:r>
            <a:r>
              <a:rPr lang="en-US" altLang="zh-TW" dirty="0" smtClean="0"/>
              <a:t>(u, v)</a:t>
            </a:r>
            <a:r>
              <a:rPr lang="zh-TW" altLang="en-US" dirty="0" smtClean="0"/>
              <a:t>的邊</a:t>
            </a:r>
            <a:r>
              <a:rPr lang="en-US" altLang="zh-TW" dirty="0" smtClean="0"/>
              <a:t>:</a:t>
            </a:r>
          </a:p>
          <a:p>
            <a:pPr lvl="1">
              <a:buFont typeface="Wingdings" panose="05000000000000000000" pitchFamily="2" charset="2"/>
              <a:buChar char="n"/>
            </a:pPr>
            <a:r>
              <a:rPr lang="zh-TW" altLang="en-US" dirty="0" smtClean="0"/>
              <a:t>真實邊</a:t>
            </a:r>
            <a:r>
              <a:rPr lang="en-US" altLang="zh-TW" dirty="0" smtClean="0"/>
              <a:t>(u, v):</a:t>
            </a:r>
            <a:r>
              <a:rPr lang="zh-TW" altLang="en-US" dirty="0" smtClean="0"/>
              <a:t> </a:t>
            </a:r>
            <a:r>
              <a:rPr lang="zh-TW" altLang="en-US" dirty="0" smtClean="0"/>
              <a:t>具有</a:t>
            </a:r>
            <a:r>
              <a:rPr lang="zh-TW" altLang="en-US" dirty="0" smtClean="0">
                <a:solidFill>
                  <a:srgbClr val="0000CC"/>
                </a:solidFill>
              </a:rPr>
              <a:t>容量</a:t>
            </a:r>
            <a:r>
              <a:rPr lang="en-US" altLang="zh-TW" dirty="0" smtClean="0">
                <a:solidFill>
                  <a:srgbClr val="0000CC"/>
                </a:solidFill>
              </a:rPr>
              <a:t> </a:t>
            </a:r>
            <a:r>
              <a:rPr lang="en-US" altLang="zh-TW" dirty="0" smtClean="0">
                <a:solidFill>
                  <a:srgbClr val="0000CC"/>
                </a:solidFill>
              </a:rPr>
              <a:t>c(u, v) </a:t>
            </a:r>
            <a:r>
              <a:rPr lang="en-US" altLang="zh-TW" dirty="0" smtClean="0">
                <a:solidFill>
                  <a:srgbClr val="0000CC"/>
                </a:solidFill>
              </a:rPr>
              <a:t>− </a:t>
            </a:r>
            <a:r>
              <a:rPr lang="en-US" altLang="zh-TW" dirty="0" smtClean="0">
                <a:solidFill>
                  <a:srgbClr val="0000CC"/>
                </a:solidFill>
              </a:rPr>
              <a:t>f(u, v)</a:t>
            </a:r>
            <a:r>
              <a:rPr lang="en-US" altLang="zh-TW" dirty="0" smtClean="0">
                <a:solidFill>
                  <a:srgbClr val="0000CC"/>
                </a:solidFill>
              </a:rPr>
              <a:t/>
            </a:r>
            <a:br>
              <a:rPr lang="en-US" altLang="zh-TW" dirty="0" smtClean="0">
                <a:solidFill>
                  <a:srgbClr val="0000CC"/>
                </a:solidFill>
              </a:rPr>
            </a:br>
            <a:r>
              <a:rPr lang="zh-TW" altLang="en-US" dirty="0" smtClean="0"/>
              <a:t>及</a:t>
            </a:r>
            <a:r>
              <a:rPr lang="zh-TW" altLang="en-US" dirty="0" smtClean="0">
                <a:solidFill>
                  <a:srgbClr val="0000CC"/>
                </a:solidFill>
              </a:rPr>
              <a:t>成本</a:t>
            </a:r>
            <a:r>
              <a:rPr lang="en-US" altLang="zh-TW" dirty="0" smtClean="0">
                <a:solidFill>
                  <a:srgbClr val="0000CC"/>
                </a:solidFill>
              </a:rPr>
              <a:t> </a:t>
            </a:r>
            <a:r>
              <a:rPr lang="en-US" altLang="zh-TW" dirty="0" smtClean="0">
                <a:solidFill>
                  <a:srgbClr val="0000CC"/>
                </a:solidFill>
              </a:rPr>
              <a:t>w(u, v)</a:t>
            </a:r>
            <a:endParaRPr lang="en-US" altLang="zh-TW" dirty="0" smtClean="0">
              <a:solidFill>
                <a:srgbClr val="0000CC"/>
              </a:solidFill>
            </a:endParaRPr>
          </a:p>
          <a:p>
            <a:pPr lvl="1">
              <a:buFont typeface="Wingdings" panose="05000000000000000000" pitchFamily="2" charset="2"/>
              <a:buChar char="n"/>
            </a:pPr>
            <a:r>
              <a:rPr lang="zh-TW" altLang="en-US" dirty="0" smtClean="0"/>
              <a:t>新增邊</a:t>
            </a:r>
            <a:r>
              <a:rPr lang="en-US" altLang="zh-TW" dirty="0" smtClean="0"/>
              <a:t>(v, u):</a:t>
            </a:r>
            <a:r>
              <a:rPr lang="zh-TW" altLang="en-US" dirty="0" smtClean="0"/>
              <a:t> </a:t>
            </a:r>
            <a:r>
              <a:rPr lang="zh-TW" altLang="en-US" dirty="0" smtClean="0"/>
              <a:t>具有</a:t>
            </a:r>
            <a:r>
              <a:rPr lang="zh-TW" altLang="en-US" dirty="0" smtClean="0">
                <a:solidFill>
                  <a:srgbClr val="0000CC"/>
                </a:solidFill>
              </a:rPr>
              <a:t>容量</a:t>
            </a:r>
            <a:r>
              <a:rPr lang="en-US" altLang="zh-TW" dirty="0" smtClean="0">
                <a:solidFill>
                  <a:srgbClr val="0000CC"/>
                </a:solidFill>
              </a:rPr>
              <a:t>f(u, v)</a:t>
            </a:r>
            <a:r>
              <a:rPr lang="zh-TW" altLang="en-US" dirty="0" smtClean="0"/>
              <a:t>及</a:t>
            </a:r>
            <a:r>
              <a:rPr lang="zh-TW" altLang="en-US" dirty="0" smtClean="0">
                <a:solidFill>
                  <a:srgbClr val="0000CC"/>
                </a:solidFill>
              </a:rPr>
              <a:t>成本</a:t>
            </a:r>
            <a:r>
              <a:rPr lang="en-US" altLang="zh-TW" dirty="0" smtClean="0">
                <a:solidFill>
                  <a:srgbClr val="0000CC"/>
                </a:solidFill>
              </a:rPr>
              <a:t>−w(u, v)</a:t>
            </a:r>
            <a:endParaRPr lang="zh-TW" altLang="en-US" dirty="0">
              <a:solidFill>
                <a:srgbClr val="0000CC"/>
              </a:solidFill>
            </a:endParaRPr>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25</a:t>
            </a:fld>
            <a:endParaRPr lang="en-US" altLang="zh-TW"/>
          </a:p>
        </p:txBody>
      </p:sp>
    </p:spTree>
    <p:extLst>
      <p:ext uri="{BB962C8B-B14F-4D97-AF65-F5344CB8AC3E}">
        <p14:creationId xmlns:p14="http://schemas.microsoft.com/office/powerpoint/2010/main" val="285857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6913"/>
            <a:ext cx="9144000" cy="1143000"/>
          </a:xfrm>
        </p:spPr>
        <p:txBody>
          <a:bodyPr/>
          <a:lstStyle/>
          <a:p>
            <a:r>
              <a:rPr lang="zh-TW" altLang="en-US" dirty="0" smtClean="0"/>
              <a:t>最基本的</a:t>
            </a:r>
            <a:r>
              <a:rPr lang="en-US" altLang="zh-TW" dirty="0" smtClean="0"/>
              <a:t>min-cost max-flow</a:t>
            </a:r>
            <a:r>
              <a:rPr lang="zh-TW" altLang="en-US" dirty="0" smtClean="0"/>
              <a:t>演算法</a:t>
            </a:r>
            <a:endParaRPr lang="zh-TW" altLang="en-US" dirty="0"/>
          </a:p>
        </p:txBody>
      </p:sp>
      <p:sp>
        <p:nvSpPr>
          <p:cNvPr id="3" name="內容版面配置區 2"/>
          <p:cNvSpPr>
            <a:spLocks noGrp="1"/>
          </p:cNvSpPr>
          <p:nvPr>
            <p:ph idx="1"/>
          </p:nvPr>
        </p:nvSpPr>
        <p:spPr>
          <a:xfrm>
            <a:off x="395536" y="980728"/>
            <a:ext cx="8568952" cy="4690864"/>
          </a:xfrm>
        </p:spPr>
        <p:txBody>
          <a:bodyPr/>
          <a:lstStyle/>
          <a:p>
            <a:pPr marL="0" indent="0">
              <a:buNone/>
            </a:pPr>
            <a:r>
              <a:rPr lang="en-US" altLang="zh-TW" sz="2000" dirty="0" smtClean="0"/>
              <a:t>Algorithm Min-Cost Max-Flow</a:t>
            </a:r>
          </a:p>
          <a:p>
            <a:pPr marL="0" indent="0">
              <a:buNone/>
            </a:pPr>
            <a:r>
              <a:rPr lang="en-US" altLang="zh-TW" sz="2000" dirty="0" smtClean="0"/>
              <a:t>Input: </a:t>
            </a:r>
            <a:r>
              <a:rPr lang="zh-TW" altLang="en-US" sz="2000" dirty="0" smtClean="0"/>
              <a:t>流網</a:t>
            </a:r>
            <a:r>
              <a:rPr lang="en-US" altLang="zh-TW" sz="2000" dirty="0" smtClean="0"/>
              <a:t>G=(V, E)</a:t>
            </a:r>
            <a:r>
              <a:rPr lang="zh-TW" altLang="en-US" sz="2000" dirty="0" smtClean="0"/>
              <a:t>，其中每邊帶有容量及成本</a:t>
            </a:r>
            <a:endParaRPr lang="en-US" altLang="zh-TW" sz="2000" dirty="0" smtClean="0"/>
          </a:p>
          <a:p>
            <a:pPr marL="0" indent="0">
              <a:buNone/>
            </a:pPr>
            <a:r>
              <a:rPr lang="en-US" altLang="zh-TW" sz="2000" dirty="0" smtClean="0"/>
              <a:t>Output: </a:t>
            </a:r>
            <a:r>
              <a:rPr lang="zh-TW" altLang="en-US" sz="2000" dirty="0" smtClean="0"/>
              <a:t>最大流</a:t>
            </a:r>
            <a:r>
              <a:rPr lang="en-US" altLang="zh-TW" sz="2000" dirty="0" smtClean="0"/>
              <a:t>f</a:t>
            </a:r>
            <a:r>
              <a:rPr lang="zh-TW" altLang="en-US" sz="2000" dirty="0" smtClean="0"/>
              <a:t>及成本</a:t>
            </a:r>
            <a:r>
              <a:rPr lang="en-US" altLang="zh-TW" sz="2000" dirty="0" smtClean="0"/>
              <a:t>c</a:t>
            </a:r>
          </a:p>
          <a:p>
            <a:pPr marL="514350" indent="-514350">
              <a:buFont typeface="+mj-lt"/>
              <a:buAutoNum type="arabicPeriod"/>
            </a:pPr>
            <a:r>
              <a:rPr lang="zh-TW" altLang="en-US" sz="2000" dirty="0" smtClean="0"/>
              <a:t>先不看成本參數找出最大流</a:t>
            </a:r>
            <a:r>
              <a:rPr lang="en-US" altLang="zh-TW" sz="2000" dirty="0" smtClean="0"/>
              <a:t>f</a:t>
            </a:r>
          </a:p>
          <a:p>
            <a:pPr marL="514350" indent="-514350">
              <a:buFont typeface="+mj-lt"/>
              <a:buAutoNum type="arabicPeriod"/>
            </a:pPr>
            <a:r>
              <a:rPr lang="zh-TW" altLang="en-US" sz="2000" dirty="0" smtClean="0"/>
              <a:t>加入成本參數計算</a:t>
            </a:r>
            <a:r>
              <a:rPr lang="en-US" altLang="zh-TW" sz="2000" dirty="0" smtClean="0"/>
              <a:t>f</a:t>
            </a:r>
            <a:r>
              <a:rPr lang="zh-TW" altLang="en-US" sz="2000" dirty="0" smtClean="0"/>
              <a:t>的成本</a:t>
            </a:r>
            <a:r>
              <a:rPr lang="en-US" altLang="zh-TW" sz="2000" dirty="0" smtClean="0"/>
              <a:t>c</a:t>
            </a:r>
          </a:p>
          <a:p>
            <a:pPr marL="514350" indent="-514350">
              <a:buFont typeface="+mj-lt"/>
              <a:buAutoNum type="arabicPeriod"/>
            </a:pPr>
            <a:r>
              <a:rPr lang="en-US" altLang="zh-TW" sz="2000" dirty="0" smtClean="0"/>
              <a:t>Loop</a:t>
            </a:r>
          </a:p>
          <a:p>
            <a:pPr marL="514350" indent="-514350">
              <a:buFont typeface="+mj-lt"/>
              <a:buAutoNum type="arabicPeriod"/>
            </a:pPr>
            <a:r>
              <a:rPr lang="zh-TW" altLang="en-US" sz="2000" dirty="0" smtClean="0"/>
              <a:t>    計算</a:t>
            </a:r>
            <a:r>
              <a:rPr lang="en-US" altLang="zh-TW" sz="2000" dirty="0" smtClean="0"/>
              <a:t>G</a:t>
            </a:r>
            <a:r>
              <a:rPr lang="en-US" altLang="zh-TW" sz="2000" baseline="-25000" dirty="0" smtClean="0"/>
              <a:t>f</a:t>
            </a:r>
          </a:p>
          <a:p>
            <a:pPr marL="514350" indent="-514350">
              <a:buFont typeface="+mj-lt"/>
              <a:buAutoNum type="arabicPeriod"/>
            </a:pPr>
            <a:r>
              <a:rPr lang="en-US" altLang="zh-TW" sz="2000" dirty="0"/>
              <a:t> </a:t>
            </a:r>
            <a:r>
              <a:rPr lang="en-US" altLang="zh-TW" sz="2000" dirty="0" smtClean="0"/>
              <a:t>   </a:t>
            </a:r>
            <a:r>
              <a:rPr lang="zh-TW" altLang="en-US" sz="2000" dirty="0" smtClean="0"/>
              <a:t>利用</a:t>
            </a:r>
            <a:r>
              <a:rPr lang="en-US" altLang="zh-TW" sz="2000" dirty="0" smtClean="0"/>
              <a:t>Bellman-Ford</a:t>
            </a:r>
            <a:r>
              <a:rPr lang="zh-TW" altLang="en-US" sz="2000" dirty="0" smtClean="0"/>
              <a:t>演算法在</a:t>
            </a:r>
            <a:r>
              <a:rPr lang="en-US" altLang="zh-TW" sz="2000" dirty="0" smtClean="0"/>
              <a:t>G</a:t>
            </a:r>
            <a:r>
              <a:rPr lang="en-US" altLang="zh-TW" sz="2000" baseline="-25000" dirty="0" smtClean="0"/>
              <a:t>f</a:t>
            </a:r>
            <a:r>
              <a:rPr lang="zh-TW" altLang="en-US" sz="2000" dirty="0" smtClean="0"/>
              <a:t>上找負成本循環</a:t>
            </a:r>
            <a:r>
              <a:rPr lang="en-US" altLang="zh-TW" sz="2000" dirty="0" smtClean="0"/>
              <a:t>(negative-cost cycle)</a:t>
            </a:r>
          </a:p>
          <a:p>
            <a:pPr marL="514350" indent="-514350">
              <a:buFont typeface="+mj-lt"/>
              <a:buAutoNum type="arabicPeriod"/>
            </a:pPr>
            <a:r>
              <a:rPr lang="en-US" altLang="zh-TW" sz="2000" dirty="0" smtClean="0"/>
              <a:t>     If</a:t>
            </a:r>
            <a:r>
              <a:rPr lang="zh-TW" altLang="en-US" sz="2000" dirty="0" smtClean="0"/>
              <a:t> 無負成本循環</a:t>
            </a:r>
            <a:endParaRPr lang="en-US" altLang="zh-TW" sz="2000" dirty="0" smtClean="0"/>
          </a:p>
          <a:p>
            <a:pPr marL="514350" indent="-514350">
              <a:buFont typeface="+mj-lt"/>
              <a:buAutoNum type="arabicPeriod"/>
            </a:pPr>
            <a:r>
              <a:rPr lang="en-US" altLang="zh-TW" sz="2000" dirty="0"/>
              <a:t> </a:t>
            </a:r>
            <a:r>
              <a:rPr lang="en-US" altLang="zh-TW" sz="2000" dirty="0" smtClean="0"/>
              <a:t>       </a:t>
            </a:r>
            <a:r>
              <a:rPr lang="zh-TW" altLang="en-US" sz="2000" dirty="0" smtClean="0"/>
              <a:t> </a:t>
            </a:r>
            <a:r>
              <a:rPr lang="en-US" altLang="zh-TW" sz="2000" dirty="0" smtClean="0"/>
              <a:t>Return f, c</a:t>
            </a:r>
          </a:p>
          <a:p>
            <a:pPr marL="514350" indent="-514350">
              <a:buFont typeface="+mj-lt"/>
              <a:buAutoNum type="arabicPeriod"/>
            </a:pPr>
            <a:r>
              <a:rPr lang="en-US" altLang="zh-TW" sz="2000" dirty="0" smtClean="0"/>
              <a:t>     Else</a:t>
            </a:r>
          </a:p>
          <a:p>
            <a:pPr marL="989013" indent="-976313">
              <a:buFont typeface="+mj-lt"/>
              <a:buAutoNum type="arabicPeriod"/>
              <a:tabLst>
                <a:tab pos="989013" algn="l"/>
              </a:tabLst>
            </a:pPr>
            <a:r>
              <a:rPr lang="zh-TW" altLang="en-US" sz="2000" dirty="0" smtClean="0"/>
              <a:t>在循環中環繞其流以減低總成本直到循環中的一個邊的容量用盡為止</a:t>
            </a:r>
            <a:r>
              <a:rPr lang="en-US" altLang="zh-TW" sz="2000" dirty="0" smtClean="0"/>
              <a:t>(</a:t>
            </a:r>
            <a:r>
              <a:rPr lang="zh-TW" altLang="en-US" sz="2000" dirty="0" smtClean="0"/>
              <a:t>如此總流量值不會減少</a:t>
            </a:r>
            <a:r>
              <a:rPr lang="en-US" altLang="zh-TW" sz="2000" dirty="0" smtClean="0"/>
              <a:t>)</a:t>
            </a:r>
          </a:p>
          <a:p>
            <a:pPr marL="514350" indent="-514350">
              <a:buFont typeface="+mj-lt"/>
              <a:buAutoNum type="arabicPeriod"/>
            </a:pPr>
            <a:r>
              <a:rPr lang="en-US" altLang="zh-TW" sz="2000" dirty="0" smtClean="0"/>
              <a:t>     </a:t>
            </a:r>
            <a:r>
              <a:rPr lang="en-US" altLang="zh-TW" sz="2000" dirty="0" err="1" smtClean="0"/>
              <a:t>EndIf</a:t>
            </a:r>
            <a:endParaRPr lang="en-US" altLang="zh-TW" sz="2000" dirty="0" smtClean="0"/>
          </a:p>
          <a:p>
            <a:pPr marL="514350" indent="-514350">
              <a:buFont typeface="+mj-lt"/>
              <a:buAutoNum type="arabicPeriod"/>
            </a:pPr>
            <a:r>
              <a:rPr lang="en-US" altLang="zh-TW" sz="2000" dirty="0" err="1" smtClean="0"/>
              <a:t>EndLoop</a:t>
            </a:r>
            <a:endParaRPr lang="en-US" altLang="zh-TW" sz="2000" dirty="0" smtClean="0"/>
          </a:p>
          <a:p>
            <a:pPr marL="0" indent="0">
              <a:buNone/>
              <a:tabLst>
                <a:tab pos="1339850" algn="l"/>
              </a:tabLst>
            </a:pPr>
            <a:r>
              <a:rPr lang="en-US" altLang="zh-TW" sz="2000" dirty="0" smtClean="0"/>
              <a:t> </a:t>
            </a:r>
            <a:endParaRPr lang="zh-TW" altLang="en-US" sz="2000"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26</a:t>
            </a:fld>
            <a:endParaRPr lang="en-US" altLang="zh-TW"/>
          </a:p>
        </p:txBody>
      </p:sp>
    </p:spTree>
    <p:extLst>
      <p:ext uri="{BB962C8B-B14F-4D97-AF65-F5344CB8AC3E}">
        <p14:creationId xmlns:p14="http://schemas.microsoft.com/office/powerpoint/2010/main" val="2673080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TW" dirty="0" smtClean="0"/>
              <a:t>Bellman-Ford</a:t>
            </a:r>
            <a:r>
              <a:rPr lang="zh-TW" altLang="en-US" dirty="0" smtClean="0"/>
              <a:t>最</a:t>
            </a:r>
            <a:r>
              <a:rPr lang="zh-TW" altLang="en-US" dirty="0"/>
              <a:t>短</a:t>
            </a:r>
            <a:r>
              <a:rPr lang="zh-TW" altLang="en-US" dirty="0" smtClean="0"/>
              <a:t>路徑演算法</a:t>
            </a:r>
            <a:endParaRPr lang="en-US" altLang="zh-TW" dirty="0" smtClean="0"/>
          </a:p>
        </p:txBody>
      </p:sp>
      <p:sp>
        <p:nvSpPr>
          <p:cNvPr id="39940" name="Rectangle 3"/>
          <p:cNvSpPr>
            <a:spLocks noGrp="1" noChangeArrowheads="1"/>
          </p:cNvSpPr>
          <p:nvPr>
            <p:ph type="body" idx="1"/>
          </p:nvPr>
        </p:nvSpPr>
        <p:spPr>
          <a:xfrm>
            <a:off x="250823" y="1682278"/>
            <a:ext cx="8704263" cy="4579937"/>
          </a:xfrm>
        </p:spPr>
        <p:txBody>
          <a:bodyPr/>
          <a:lstStyle/>
          <a:p>
            <a:pPr marL="400050" lvl="1" indent="0">
              <a:buNone/>
            </a:pPr>
            <a:r>
              <a:rPr lang="en-US" altLang="zh-TW" sz="1600" dirty="0" smtClean="0"/>
              <a:t>Algorithm  </a:t>
            </a:r>
            <a:r>
              <a:rPr lang="en-US" altLang="zh-TW" sz="1600" dirty="0"/>
              <a:t>Bellman-Ford</a:t>
            </a:r>
            <a:r>
              <a:rPr lang="zh-TW" altLang="en-US" sz="1600" dirty="0"/>
              <a:t>最短路徑演算法</a:t>
            </a:r>
            <a:endParaRPr lang="zh-TW" altLang="zh-TW" sz="1600" dirty="0"/>
          </a:p>
          <a:p>
            <a:pPr marL="400050" lvl="1" indent="0">
              <a:buNone/>
            </a:pPr>
            <a:r>
              <a:rPr lang="en-US" altLang="zh-TW" sz="1600" dirty="0"/>
              <a:t>Input: </a:t>
            </a:r>
            <a:r>
              <a:rPr lang="zh-TW" altLang="zh-TW" sz="1600" dirty="0"/>
              <a:t>給定一個加權有向圖</a:t>
            </a:r>
            <a:r>
              <a:rPr lang="en-US" altLang="zh-TW" sz="1600" dirty="0"/>
              <a:t>(weighted digraph)G=(V, E)</a:t>
            </a:r>
            <a:r>
              <a:rPr lang="zh-TW" altLang="zh-TW" sz="1600" dirty="0"/>
              <a:t>，及一個來源</a:t>
            </a:r>
            <a:r>
              <a:rPr lang="en-US" altLang="zh-TW" sz="1600" dirty="0"/>
              <a:t>(source)</a:t>
            </a:r>
            <a:r>
              <a:rPr lang="zh-TW" altLang="zh-TW" sz="1600" dirty="0"/>
              <a:t>節點</a:t>
            </a:r>
            <a:r>
              <a:rPr lang="en-US" altLang="zh-TW" sz="1600" dirty="0"/>
              <a:t>s</a:t>
            </a:r>
            <a:r>
              <a:rPr lang="zh-TW" altLang="zh-TW" sz="1600" dirty="0"/>
              <a:t>。</a:t>
            </a:r>
            <a:r>
              <a:rPr lang="en-US" altLang="zh-TW" sz="1600" dirty="0"/>
              <a:t>G</a:t>
            </a:r>
            <a:r>
              <a:rPr lang="zh-TW" altLang="zh-TW" sz="1600" dirty="0"/>
              <a:t>各邊的加權值以</a:t>
            </a:r>
            <a:r>
              <a:rPr lang="en-US" altLang="zh-TW" sz="1600" dirty="0"/>
              <a:t>w[x][y]</a:t>
            </a:r>
            <a:r>
              <a:rPr lang="zh-TW" altLang="zh-TW" sz="1600" dirty="0"/>
              <a:t>表示，其中</a:t>
            </a:r>
            <a:r>
              <a:rPr lang="en-US" altLang="zh-TW" sz="1600" dirty="0"/>
              <a:t>x </a:t>
            </a:r>
            <a:r>
              <a:rPr lang="zh-TW" altLang="zh-TW" sz="1600" dirty="0"/>
              <a:t>及</a:t>
            </a:r>
            <a:r>
              <a:rPr lang="en-US" altLang="zh-TW" sz="1600" dirty="0"/>
              <a:t>y</a:t>
            </a:r>
            <a:r>
              <a:rPr lang="zh-TW" altLang="zh-TW" sz="1600" dirty="0"/>
              <a:t>為邊的二個節點。</a:t>
            </a:r>
          </a:p>
          <a:p>
            <a:pPr marL="400050" lvl="1" indent="0">
              <a:buNone/>
            </a:pPr>
            <a:r>
              <a:rPr lang="en-US" altLang="zh-TW" sz="1600" dirty="0"/>
              <a:t>Output: </a:t>
            </a:r>
            <a:r>
              <a:rPr lang="zh-TW" altLang="zh-TW" sz="1600" dirty="0"/>
              <a:t>對每一個頂點</a:t>
            </a:r>
            <a:r>
              <a:rPr lang="en-US" altLang="zh-TW" sz="1600" dirty="0"/>
              <a:t>u</a:t>
            </a:r>
            <a:r>
              <a:rPr lang="zh-TW" altLang="zh-TW" sz="1600" dirty="0"/>
              <a:t>而言，傳回一個由</a:t>
            </a:r>
            <a:r>
              <a:rPr lang="en-US" altLang="zh-TW" sz="1600" dirty="0"/>
              <a:t>s</a:t>
            </a:r>
            <a:r>
              <a:rPr lang="zh-TW" altLang="zh-TW" sz="1600" dirty="0"/>
              <a:t>到</a:t>
            </a:r>
            <a:r>
              <a:rPr lang="en-US" altLang="zh-TW" sz="1600" dirty="0"/>
              <a:t>u</a:t>
            </a:r>
            <a:r>
              <a:rPr lang="zh-TW" altLang="zh-TW" sz="1600" dirty="0"/>
              <a:t>的最短路徑</a:t>
            </a:r>
            <a:r>
              <a:rPr lang="zh-TW" altLang="en-US" sz="1600" dirty="0"/>
              <a:t>距離</a:t>
            </a:r>
            <a:r>
              <a:rPr lang="en-US" altLang="zh-TW" sz="1600" dirty="0"/>
              <a:t>(</a:t>
            </a:r>
            <a:r>
              <a:rPr lang="zh-TW" altLang="en-US" sz="1600" dirty="0"/>
              <a:t>累積邊加權</a:t>
            </a:r>
            <a:r>
              <a:rPr lang="en-US" altLang="zh-TW" sz="1600" dirty="0"/>
              <a:t>)d[u]</a:t>
            </a:r>
            <a:r>
              <a:rPr lang="zh-TW" altLang="zh-TW" sz="1600" dirty="0"/>
              <a:t>。</a:t>
            </a:r>
          </a:p>
          <a:p>
            <a:pPr lvl="1" indent="-342900">
              <a:buClr>
                <a:srgbClr val="0000FF"/>
              </a:buClr>
              <a:buSzPct val="100000"/>
              <a:buFont typeface="+mj-lt"/>
              <a:buAutoNum type="arabicPeriod"/>
            </a:pPr>
            <a:r>
              <a:rPr lang="en-US" altLang="zh-TW" sz="1600" dirty="0"/>
              <a:t>d[s]</a:t>
            </a:r>
            <a:r>
              <a:rPr lang="zh-TW" altLang="zh-TW" sz="1600" dirty="0"/>
              <a:t>←</a:t>
            </a:r>
            <a:r>
              <a:rPr lang="en-US" altLang="zh-TW" sz="1600" dirty="0"/>
              <a:t>0;  d[u]</a:t>
            </a:r>
            <a:r>
              <a:rPr lang="zh-TW" altLang="zh-TW" sz="1600" dirty="0"/>
              <a:t>←∞</a:t>
            </a:r>
            <a:r>
              <a:rPr lang="en-US" altLang="zh-TW" sz="1600" dirty="0"/>
              <a:t> for each u</a:t>
            </a:r>
            <a:r>
              <a:rPr lang="zh-TW" altLang="zh-TW" sz="1600" dirty="0"/>
              <a:t>≠</a:t>
            </a:r>
            <a:r>
              <a:rPr lang="en-US" altLang="zh-TW" sz="1600" dirty="0"/>
              <a:t>s</a:t>
            </a:r>
            <a:endParaRPr lang="zh-TW" altLang="zh-TW" sz="1600" dirty="0"/>
          </a:p>
          <a:p>
            <a:pPr lvl="1" indent="-342900">
              <a:buClr>
                <a:srgbClr val="0000FF"/>
              </a:buClr>
              <a:buSzPct val="100000"/>
              <a:buFont typeface="+mj-lt"/>
              <a:buAutoNum type="arabicPeriod"/>
            </a:pPr>
            <a:r>
              <a:rPr lang="en-US" altLang="zh-TW" sz="1600" dirty="0"/>
              <a:t>for </a:t>
            </a:r>
            <a:r>
              <a:rPr lang="en-US" altLang="zh-TW" sz="1600" dirty="0" err="1"/>
              <a:t>i</a:t>
            </a:r>
            <a:r>
              <a:rPr lang="zh-TW" altLang="zh-TW" sz="1600" dirty="0"/>
              <a:t>←</a:t>
            </a:r>
            <a:r>
              <a:rPr lang="en-US" altLang="zh-TW" sz="1600" dirty="0"/>
              <a:t>1 to |V|-1 do</a:t>
            </a:r>
            <a:endParaRPr lang="zh-TW" altLang="zh-TW" sz="1600" dirty="0"/>
          </a:p>
          <a:p>
            <a:pPr lvl="1" indent="-342900">
              <a:buClr>
                <a:srgbClr val="0000FF"/>
              </a:buClr>
              <a:buSzPct val="100000"/>
              <a:buFont typeface="+mj-lt"/>
              <a:buAutoNum type="arabicPeriod"/>
            </a:pPr>
            <a:r>
              <a:rPr lang="en-US" altLang="zh-TW" sz="1600" dirty="0"/>
              <a:t>  for </a:t>
            </a:r>
            <a:r>
              <a:rPr lang="zh-TW" altLang="zh-TW" sz="1600" dirty="0"/>
              <a:t>每一個</a:t>
            </a:r>
            <a:r>
              <a:rPr lang="en-US" altLang="zh-TW" sz="1600" dirty="0"/>
              <a:t>G</a:t>
            </a:r>
            <a:r>
              <a:rPr lang="zh-TW" altLang="zh-TW" sz="1600" dirty="0"/>
              <a:t>的邊</a:t>
            </a:r>
            <a:r>
              <a:rPr lang="en-US" altLang="zh-TW" sz="1600" dirty="0"/>
              <a:t>(u, x)</a:t>
            </a:r>
            <a:r>
              <a:rPr lang="zh-TW" altLang="zh-TW" sz="1600" dirty="0"/>
              <a:t>　</a:t>
            </a:r>
            <a:r>
              <a:rPr lang="en-US" altLang="zh-TW" sz="1600" dirty="0"/>
              <a:t>do</a:t>
            </a:r>
            <a:endParaRPr lang="zh-TW" altLang="zh-TW" sz="1600" dirty="0"/>
          </a:p>
          <a:p>
            <a:pPr lvl="1" indent="-342900">
              <a:buClr>
                <a:srgbClr val="0000FF"/>
              </a:buClr>
              <a:buSzPct val="100000"/>
              <a:buFont typeface="+mj-lt"/>
              <a:buAutoNum type="arabicPeriod"/>
            </a:pPr>
            <a:r>
              <a:rPr lang="en-US" altLang="zh-TW" sz="1600" dirty="0"/>
              <a:t>    if  d[x] &gt; d[u] + w[u][x]  then</a:t>
            </a:r>
            <a:endParaRPr lang="zh-TW" altLang="zh-TW" sz="1600" dirty="0"/>
          </a:p>
          <a:p>
            <a:pPr lvl="1" indent="-342900">
              <a:buClr>
                <a:srgbClr val="0000FF"/>
              </a:buClr>
              <a:buSzPct val="100000"/>
              <a:buFont typeface="+mj-lt"/>
              <a:buAutoNum type="arabicPeriod"/>
            </a:pPr>
            <a:r>
              <a:rPr lang="en-US" altLang="zh-TW" sz="1600" dirty="0"/>
              <a:t>        d[x]</a:t>
            </a:r>
            <a:r>
              <a:rPr lang="zh-TW" altLang="zh-TW" sz="1600" dirty="0"/>
              <a:t>←</a:t>
            </a:r>
            <a:r>
              <a:rPr lang="en-US" altLang="zh-TW" sz="1600" dirty="0"/>
              <a:t> d[x] + w[u][x</a:t>
            </a:r>
            <a:r>
              <a:rPr lang="en-US" altLang="zh-TW" sz="1600" dirty="0" smtClean="0"/>
              <a:t>]</a:t>
            </a:r>
          </a:p>
          <a:p>
            <a:pPr lvl="1" indent="-342900">
              <a:buClr>
                <a:srgbClr val="0000FF"/>
              </a:buClr>
              <a:buSzPct val="100000"/>
              <a:buFont typeface="+mj-lt"/>
              <a:buAutoNum type="arabicPeriod"/>
            </a:pPr>
            <a:r>
              <a:rPr lang="en-US" altLang="zh-TW" sz="1600" dirty="0" smtClean="0">
                <a:latin typeface="Times New Roman" pitchFamily="18" charset="0"/>
              </a:rPr>
              <a:t>        p[x</a:t>
            </a:r>
            <a:r>
              <a:rPr lang="en-US" altLang="zh-TW" sz="1600" dirty="0">
                <a:latin typeface="Times New Roman" pitchFamily="18" charset="0"/>
              </a:rPr>
              <a:t>]←</a:t>
            </a:r>
            <a:r>
              <a:rPr lang="en-US" altLang="zh-TW" sz="1600" dirty="0" smtClean="0">
                <a:latin typeface="Times New Roman" pitchFamily="18" charset="0"/>
              </a:rPr>
              <a:t>u       //p</a:t>
            </a:r>
            <a:r>
              <a:rPr lang="zh-TW" altLang="en-US" sz="1600" dirty="0" smtClean="0">
                <a:latin typeface="Times New Roman" pitchFamily="18" charset="0"/>
              </a:rPr>
              <a:t>紀錄前節點</a:t>
            </a:r>
            <a:r>
              <a:rPr lang="en-US" altLang="zh-TW" sz="1600" dirty="0" smtClean="0">
                <a:latin typeface="Times New Roman" pitchFamily="18" charset="0"/>
              </a:rPr>
              <a:t>(predecessor)</a:t>
            </a:r>
            <a:endParaRPr lang="en-US" altLang="zh-TW" sz="1600" dirty="0" smtClean="0"/>
          </a:p>
          <a:p>
            <a:pPr lvl="1" indent="-342900">
              <a:buClr>
                <a:srgbClr val="0000FF"/>
              </a:buClr>
              <a:buSzPct val="100000"/>
              <a:buFont typeface="+mj-lt"/>
              <a:buAutoNum type="arabicPeriod"/>
            </a:pPr>
            <a:r>
              <a:rPr lang="en-US" altLang="zh-TW" sz="1600" dirty="0" smtClean="0"/>
              <a:t>for </a:t>
            </a:r>
            <a:r>
              <a:rPr lang="zh-TW" altLang="zh-TW" sz="1600" dirty="0"/>
              <a:t>每一個</a:t>
            </a:r>
            <a:r>
              <a:rPr lang="en-US" altLang="zh-TW" sz="1600" dirty="0"/>
              <a:t>G</a:t>
            </a:r>
            <a:r>
              <a:rPr lang="zh-TW" altLang="zh-TW" sz="1600" dirty="0"/>
              <a:t>的邊</a:t>
            </a:r>
            <a:r>
              <a:rPr lang="en-US" altLang="zh-TW" sz="1600" dirty="0"/>
              <a:t>(u, x)  do   //</a:t>
            </a:r>
            <a:r>
              <a:rPr lang="zh-TW" altLang="en-US" sz="1600" dirty="0"/>
              <a:t>檢查有無負循環</a:t>
            </a:r>
            <a:r>
              <a:rPr lang="en-US" altLang="zh-TW" sz="1600" dirty="0"/>
              <a:t>(negative-weight cycle)</a:t>
            </a:r>
          </a:p>
          <a:p>
            <a:pPr lvl="1" indent="-342900">
              <a:buClr>
                <a:srgbClr val="0000FF"/>
              </a:buClr>
              <a:buSzPct val="100000"/>
              <a:buFont typeface="+mj-lt"/>
              <a:buAutoNum type="arabicPeriod"/>
            </a:pPr>
            <a:r>
              <a:rPr lang="en-US" altLang="zh-TW" sz="1600" dirty="0"/>
              <a:t>    if  d[x] &gt; d[u] + w[u][x] </a:t>
            </a:r>
            <a:r>
              <a:rPr lang="en-US" altLang="zh-TW" sz="1600" dirty="0" smtClean="0"/>
              <a:t>then</a:t>
            </a:r>
          </a:p>
          <a:p>
            <a:pPr lvl="1" indent="-342900">
              <a:buClr>
                <a:srgbClr val="0000FF"/>
              </a:buClr>
              <a:buSzPct val="100000"/>
              <a:buFont typeface="+mj-lt"/>
              <a:buAutoNum type="arabicPeriod"/>
            </a:pPr>
            <a:r>
              <a:rPr lang="en-US" altLang="zh-TW" sz="1600" dirty="0" smtClean="0">
                <a:latin typeface="Times New Roman" pitchFamily="18" charset="0"/>
              </a:rPr>
              <a:t>        p[x</a:t>
            </a:r>
            <a:r>
              <a:rPr lang="en-US" altLang="zh-TW" sz="1600" dirty="0">
                <a:latin typeface="Times New Roman" pitchFamily="18" charset="0"/>
              </a:rPr>
              <a:t>]←</a:t>
            </a:r>
            <a:r>
              <a:rPr lang="en-US" altLang="zh-TW" sz="1600" dirty="0" smtClean="0">
                <a:latin typeface="Times New Roman" pitchFamily="18" charset="0"/>
              </a:rPr>
              <a:t>u    </a:t>
            </a:r>
            <a:r>
              <a:rPr lang="en-US" altLang="zh-TW" sz="1600" dirty="0">
                <a:latin typeface="Times New Roman" pitchFamily="18" charset="0"/>
              </a:rPr>
              <a:t>//p</a:t>
            </a:r>
            <a:r>
              <a:rPr lang="zh-TW" altLang="en-US" sz="1600" dirty="0">
                <a:latin typeface="Times New Roman" pitchFamily="18" charset="0"/>
              </a:rPr>
              <a:t>紀錄前節點</a:t>
            </a:r>
            <a:r>
              <a:rPr lang="en-US" altLang="zh-TW" sz="1600" dirty="0">
                <a:latin typeface="Times New Roman" pitchFamily="18" charset="0"/>
              </a:rPr>
              <a:t>(predecessor</a:t>
            </a:r>
            <a:r>
              <a:rPr lang="en-US" altLang="zh-TW" sz="1600" dirty="0" smtClean="0">
                <a:latin typeface="Times New Roman" pitchFamily="18" charset="0"/>
              </a:rPr>
              <a:t>)</a:t>
            </a:r>
            <a:r>
              <a:rPr lang="zh-TW" altLang="en-US" sz="1600" dirty="0" smtClean="0">
                <a:latin typeface="Times New Roman" pitchFamily="18" charset="0"/>
              </a:rPr>
              <a:t>，可用來找出負循環之所在</a:t>
            </a:r>
            <a:endParaRPr lang="en-US" altLang="zh-TW" sz="1600" dirty="0"/>
          </a:p>
          <a:p>
            <a:pPr lvl="1" indent="-342900">
              <a:buClr>
                <a:srgbClr val="0000FF"/>
              </a:buClr>
              <a:buSzPct val="100000"/>
              <a:buFont typeface="+mj-lt"/>
              <a:buAutoNum type="arabicPeriod"/>
            </a:pPr>
            <a:r>
              <a:rPr lang="zh-TW" altLang="en-US" sz="1600" dirty="0" smtClean="0"/>
              <a:t>        </a:t>
            </a:r>
            <a:r>
              <a:rPr lang="en-US" altLang="zh-TW" sz="1600" dirty="0" smtClean="0"/>
              <a:t>return “error”   </a:t>
            </a:r>
            <a:r>
              <a:rPr lang="en-US" altLang="zh-TW" sz="1600" dirty="0"/>
              <a:t>//</a:t>
            </a:r>
            <a:r>
              <a:rPr lang="zh-TW" altLang="zh-TW" sz="1600" dirty="0"/>
              <a:t>代表有負</a:t>
            </a:r>
            <a:r>
              <a:rPr lang="zh-TW" altLang="en-US" sz="1600" dirty="0"/>
              <a:t>循環，無法產生</a:t>
            </a:r>
            <a:r>
              <a:rPr lang="zh-TW" altLang="en-US" sz="1600" dirty="0" smtClean="0"/>
              <a:t>正確最短路徑結果</a:t>
            </a:r>
            <a:endParaRPr lang="zh-TW" altLang="zh-TW" sz="1600" dirty="0"/>
          </a:p>
          <a:p>
            <a:pPr lvl="1" indent="-342900">
              <a:buClr>
                <a:srgbClr val="0000FF"/>
              </a:buClr>
              <a:buSzPct val="100000"/>
              <a:buFont typeface="+mj-lt"/>
              <a:buAutoNum type="arabicPeriod"/>
            </a:pPr>
            <a:r>
              <a:rPr lang="en-US" altLang="zh-TW" sz="1600" dirty="0"/>
              <a:t>return </a:t>
            </a:r>
            <a:r>
              <a:rPr lang="en-US" altLang="zh-TW" sz="1600" dirty="0" smtClean="0"/>
              <a:t>d, p</a:t>
            </a:r>
            <a:endParaRPr lang="zh-TW" altLang="zh-TW" sz="2000" dirty="0"/>
          </a:p>
          <a:p>
            <a:pPr lvl="1" indent="-342900">
              <a:buClr>
                <a:srgbClr val="0000FF"/>
              </a:buClr>
              <a:buSzPct val="100000"/>
              <a:buFont typeface="+mj-lt"/>
              <a:buAutoNum type="arabicPeriod"/>
            </a:pPr>
            <a:endParaRPr lang="zh-TW" altLang="zh-TW" sz="2000" dirty="0" smtClean="0"/>
          </a:p>
          <a:p>
            <a:pPr eaLnBrk="1" hangingPunct="1"/>
            <a:endParaRPr lang="zh-TW" altLang="en-US" sz="2000" dirty="0" smtClean="0">
              <a:latin typeface="Times New Roman" pitchFamily="18" charset="0"/>
            </a:endParaRPr>
          </a:p>
          <a:p>
            <a:pPr eaLnBrk="1" hangingPunct="1">
              <a:buFont typeface="Wingdings" pitchFamily="2" charset="2"/>
              <a:buNone/>
            </a:pPr>
            <a:endParaRPr lang="zh-TW" altLang="en-US" sz="2000" dirty="0" smtClean="0">
              <a:latin typeface="Times New Roman" pitchFamily="18" charset="0"/>
            </a:endParaRPr>
          </a:p>
        </p:txBody>
      </p:sp>
      <p:sp>
        <p:nvSpPr>
          <p:cNvPr id="39942" name="矩形 1"/>
          <p:cNvSpPr>
            <a:spLocks noChangeArrowheads="1"/>
          </p:cNvSpPr>
          <p:nvPr/>
        </p:nvSpPr>
        <p:spPr bwMode="auto">
          <a:xfrm>
            <a:off x="534987" y="1700808"/>
            <a:ext cx="8135937" cy="4464496"/>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2" name="投影片編號版面配置區 1"/>
          <p:cNvSpPr>
            <a:spLocks noGrp="1"/>
          </p:cNvSpPr>
          <p:nvPr>
            <p:ph type="sldNum" sz="quarter" idx="10"/>
          </p:nvPr>
        </p:nvSpPr>
        <p:spPr/>
        <p:txBody>
          <a:bodyPr/>
          <a:lstStyle/>
          <a:p>
            <a:pPr>
              <a:defRPr/>
            </a:pPr>
            <a:fld id="{B470CC45-7452-4DAB-A2F7-F98704FF9730}" type="slidenum">
              <a:rPr lang="zh-TW" altLang="en-US" smtClean="0"/>
              <a:pPr>
                <a:defRPr/>
              </a:pPr>
              <a:t>27</a:t>
            </a:fld>
            <a:endParaRPr lang="en-US" altLang="zh-TW"/>
          </a:p>
        </p:txBody>
      </p:sp>
    </p:spTree>
    <p:extLst>
      <p:ext uri="{BB962C8B-B14F-4D97-AF65-F5344CB8AC3E}">
        <p14:creationId xmlns:p14="http://schemas.microsoft.com/office/powerpoint/2010/main" val="11124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260648"/>
            <a:ext cx="7772400" cy="1143000"/>
          </a:xfrm>
        </p:spPr>
        <p:txBody>
          <a:bodyPr/>
          <a:lstStyle/>
          <a:p>
            <a:r>
              <a:rPr lang="zh-TW" altLang="en-US" dirty="0"/>
              <a:t>範例</a:t>
            </a:r>
            <a:r>
              <a:rPr lang="en-US" altLang="zh-TW" dirty="0" smtClean="0"/>
              <a:t>:</a:t>
            </a:r>
            <a:r>
              <a:rPr lang="zh-TW" altLang="en-US" dirty="0" smtClean="0"/>
              <a:t> 負</a:t>
            </a:r>
            <a:r>
              <a:rPr lang="zh-TW" altLang="en-US" dirty="0"/>
              <a:t>成本</a:t>
            </a:r>
            <a:r>
              <a:rPr lang="zh-TW" altLang="en-US" dirty="0" smtClean="0"/>
              <a:t>循環</a:t>
            </a:r>
            <a:r>
              <a:rPr lang="en-US" altLang="zh-TW" dirty="0" smtClean="0"/>
              <a:t>(</a:t>
            </a:r>
            <a:r>
              <a:rPr lang="zh-TW" altLang="en-US" dirty="0" smtClean="0"/>
              <a:t>負循環</a:t>
            </a:r>
            <a:r>
              <a:rPr lang="en-US" altLang="zh-TW" dirty="0" smtClean="0"/>
              <a:t>)</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28</a:t>
            </a:fld>
            <a:endParaRPr lang="en-US" altLang="zh-TW"/>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6" y="1256258"/>
            <a:ext cx="8959850" cy="5053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3793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34280"/>
            <a:ext cx="9144000" cy="1143000"/>
          </a:xfrm>
        </p:spPr>
        <p:txBody>
          <a:bodyPr/>
          <a:lstStyle/>
          <a:p>
            <a:r>
              <a:rPr lang="en-US" altLang="zh-TW" sz="4000" dirty="0" smtClean="0"/>
              <a:t>Bellman-Ford</a:t>
            </a:r>
            <a:r>
              <a:rPr lang="zh-TW" altLang="en-US" sz="4000" dirty="0" smtClean="0"/>
              <a:t>演算法檢測負循環範例</a:t>
            </a:r>
            <a:r>
              <a:rPr lang="en-US" altLang="zh-TW" sz="4000" dirty="0" smtClean="0"/>
              <a:t>1</a:t>
            </a:r>
            <a:endParaRPr lang="zh-TW" altLang="en-US" sz="4000" dirty="0"/>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29</a:t>
            </a:fld>
            <a:endParaRPr lang="en-US" altLang="zh-TW"/>
          </a:p>
        </p:txBody>
      </p:sp>
      <p:pic>
        <p:nvPicPr>
          <p:cNvPr id="501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375" b="14986"/>
          <a:stretch/>
        </p:blipFill>
        <p:spPr bwMode="auto">
          <a:xfrm>
            <a:off x="1803400" y="764704"/>
            <a:ext cx="5537200" cy="1848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533630"/>
            <a:ext cx="6603826" cy="4135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909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gtEl>
                                        <p:attrNameLst>
                                          <p:attrName>style.visibility</p:attrName>
                                        </p:attrNameLst>
                                      </p:cBhvr>
                                      <p:to>
                                        <p:strVal val="visible"/>
                                      </p:to>
                                    </p:set>
                                    <p:anim calcmode="lin" valueType="num">
                                      <p:cBhvr additive="base">
                                        <p:cTn id="13" dur="500" fill="hold"/>
                                        <p:tgtEl>
                                          <p:spTgt spid="50179"/>
                                        </p:tgtEl>
                                        <p:attrNameLst>
                                          <p:attrName>ppt_x</p:attrName>
                                        </p:attrNameLst>
                                      </p:cBhvr>
                                      <p:tavLst>
                                        <p:tav tm="0">
                                          <p:val>
                                            <p:strVal val="#ppt_x"/>
                                          </p:val>
                                        </p:tav>
                                        <p:tav tm="100000">
                                          <p:val>
                                            <p:strVal val="#ppt_x"/>
                                          </p:val>
                                        </p:tav>
                                      </p:tavLst>
                                    </p:anim>
                                    <p:anim calcmode="lin" valueType="num">
                                      <p:cBhvr additive="base">
                                        <p:cTn id="14"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DC4110B0-9DD8-4CE1-A7EC-8296AA33DB83}" type="slidenum">
              <a:rPr lang="en-US" altLang="zh-TW" sz="1400"/>
              <a:pPr>
                <a:spcBef>
                  <a:spcPct val="0"/>
                </a:spcBef>
                <a:buFontTx/>
                <a:buNone/>
              </a:pPr>
              <a:t>3</a:t>
            </a:fld>
            <a:endParaRPr lang="en-US" altLang="zh-TW" sz="1400"/>
          </a:p>
        </p:txBody>
      </p:sp>
      <p:sp>
        <p:nvSpPr>
          <p:cNvPr id="4100" name="Rectangle 2"/>
          <p:cNvSpPr>
            <a:spLocks noGrp="1" noChangeArrowheads="1"/>
          </p:cNvSpPr>
          <p:nvPr>
            <p:ph type="title"/>
          </p:nvPr>
        </p:nvSpPr>
        <p:spPr/>
        <p:txBody>
          <a:bodyPr/>
          <a:lstStyle/>
          <a:p>
            <a:pPr eaLnBrk="1" hangingPunct="1"/>
            <a:r>
              <a:rPr lang="zh-TW" altLang="en-US" dirty="0" smtClean="0">
                <a:ea typeface="新細明體" panose="02020500000000000000" pitchFamily="18" charset="-120"/>
              </a:rPr>
              <a:t>流網</a:t>
            </a:r>
            <a:r>
              <a:rPr lang="zh-TW" altLang="en-US" dirty="0">
                <a:ea typeface="新細明體" panose="02020500000000000000" pitchFamily="18" charset="-120"/>
              </a:rPr>
              <a:t>或</a:t>
            </a:r>
            <a:r>
              <a:rPr lang="zh-TW" altLang="en-US" dirty="0" smtClean="0">
                <a:ea typeface="新細明體" panose="02020500000000000000" pitchFamily="18" charset="-120"/>
              </a:rPr>
              <a:t>流量網路</a:t>
            </a:r>
            <a:r>
              <a:rPr lang="en-US" altLang="zh-TW" dirty="0" smtClean="0">
                <a:ea typeface="新細明體" panose="02020500000000000000" pitchFamily="18" charset="-120"/>
              </a:rPr>
              <a:t>(Flow Network)</a:t>
            </a:r>
            <a:endParaRPr lang="zh-TW" altLang="en-US" dirty="0" smtClean="0">
              <a:ea typeface="新細明體" panose="02020500000000000000" pitchFamily="18" charset="-120"/>
            </a:endParaRPr>
          </a:p>
        </p:txBody>
      </p:sp>
      <p:graphicFrame>
        <p:nvGraphicFramePr>
          <p:cNvPr id="4101" name="Object 5"/>
          <p:cNvGraphicFramePr>
            <a:graphicFrameLocks noChangeAspect="1"/>
          </p:cNvGraphicFramePr>
          <p:nvPr>
            <p:extLst>
              <p:ext uri="{D42A27DB-BD31-4B8C-83A1-F6EECF244321}">
                <p14:modId xmlns:p14="http://schemas.microsoft.com/office/powerpoint/2010/main" val="665757042"/>
              </p:ext>
            </p:extLst>
          </p:nvPr>
        </p:nvGraphicFramePr>
        <p:xfrm>
          <a:off x="769938" y="2422525"/>
          <a:ext cx="7396162" cy="4940300"/>
        </p:xfrm>
        <a:graphic>
          <a:graphicData uri="http://schemas.openxmlformats.org/presentationml/2006/ole">
            <mc:AlternateContent xmlns:mc="http://schemas.openxmlformats.org/markup-compatibility/2006">
              <mc:Choice xmlns:v="urn:schemas-microsoft-com:vml" Requires="v">
                <p:oleObj spid="_x0000_s4112" name="Document" r:id="rId4" imgW="6130621" imgH="4088660" progId="Word.Document.8">
                  <p:embed/>
                </p:oleObj>
              </mc:Choice>
              <mc:Fallback>
                <p:oleObj name="Document" r:id="rId4" imgW="6130621" imgH="4088660" progId="Word.Document.8">
                  <p:embed/>
                  <p:pic>
                    <p:nvPicPr>
                      <p:cNvPr id="0" name="Object 5"/>
                      <p:cNvPicPr>
                        <a:picLocks noChangeAspect="1" noChangeArrowheads="1"/>
                      </p:cNvPicPr>
                      <p:nvPr/>
                    </p:nvPicPr>
                    <p:blipFill>
                      <a:blip r:embed="rId5"/>
                      <a:srcRect/>
                      <a:stretch>
                        <a:fillRect/>
                      </a:stretch>
                    </p:blipFill>
                    <p:spPr bwMode="auto">
                      <a:xfrm>
                        <a:off x="769938" y="2422525"/>
                        <a:ext cx="7396162" cy="494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30</a:t>
            </a:fld>
            <a:endParaRPr lang="en-US" altLang="zh-TW"/>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083692"/>
            <a:ext cx="4178300" cy="227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3501008"/>
            <a:ext cx="720725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標題 4"/>
          <p:cNvSpPr>
            <a:spLocks noGrp="1"/>
          </p:cNvSpPr>
          <p:nvPr>
            <p:ph type="title"/>
          </p:nvPr>
        </p:nvSpPr>
        <p:spPr/>
        <p:txBody>
          <a:bodyPr/>
          <a:lstStyle/>
          <a:p>
            <a:endParaRPr lang="zh-TW" altLang="en-US"/>
          </a:p>
        </p:txBody>
      </p:sp>
      <p:sp>
        <p:nvSpPr>
          <p:cNvPr id="10" name="標題 1"/>
          <p:cNvSpPr txBox="1">
            <a:spLocks/>
          </p:cNvSpPr>
          <p:nvPr/>
        </p:nvSpPr>
        <p:spPr bwMode="auto">
          <a:xfrm>
            <a:off x="0" y="53752"/>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altLang="zh-TW" sz="4000" kern="0" dirty="0" smtClean="0"/>
              <a:t>Bellman-Ford</a:t>
            </a:r>
            <a:r>
              <a:rPr lang="zh-TW" altLang="en-US" sz="4000" kern="0" dirty="0" smtClean="0"/>
              <a:t>演算法檢測負循環範例</a:t>
            </a:r>
            <a:r>
              <a:rPr lang="en-US" altLang="zh-TW" sz="4000" kern="0" dirty="0" smtClean="0"/>
              <a:t>2</a:t>
            </a:r>
            <a:endParaRPr lang="zh-TW" altLang="en-US" sz="4000" kern="0" dirty="0"/>
          </a:p>
        </p:txBody>
      </p:sp>
    </p:spTree>
    <p:extLst>
      <p:ext uri="{BB962C8B-B14F-4D97-AF65-F5344CB8AC3E}">
        <p14:creationId xmlns:p14="http://schemas.microsoft.com/office/powerpoint/2010/main" val="2965075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smtClean="0"/>
              <a:t>針對每個節點</a:t>
            </a:r>
            <a:r>
              <a:rPr lang="en-US" altLang="zh-TW" dirty="0" err="1" smtClean="0"/>
              <a:t>i</a:t>
            </a:r>
            <a:r>
              <a:rPr lang="zh-TW" altLang="en-US" dirty="0" smtClean="0"/>
              <a:t>不斷利用</a:t>
            </a:r>
            <a:r>
              <a:rPr lang="en-US" altLang="zh-TW" dirty="0" smtClean="0"/>
              <a:t>predecessor</a:t>
            </a:r>
            <a:r>
              <a:rPr lang="zh-TW" altLang="en-US" dirty="0" smtClean="0"/>
              <a:t>找出前節點，直到回到節點</a:t>
            </a:r>
            <a:r>
              <a:rPr lang="en-US" altLang="zh-TW" dirty="0" err="1" smtClean="0"/>
              <a:t>i</a:t>
            </a:r>
            <a:r>
              <a:rPr lang="zh-TW" altLang="en-US" dirty="0" smtClean="0"/>
              <a:t>表示找到循環之所在，或回到源點表示此次由節點</a:t>
            </a:r>
            <a:r>
              <a:rPr lang="en-US" altLang="zh-TW" dirty="0" err="1" smtClean="0"/>
              <a:t>i</a:t>
            </a:r>
            <a:r>
              <a:rPr lang="zh-TW" altLang="en-US" dirty="0" smtClean="0"/>
              <a:t>找不到循環。</a:t>
            </a:r>
            <a:endParaRPr lang="en-US" altLang="zh-TW" dirty="0" smtClean="0"/>
          </a:p>
          <a:p>
            <a:r>
              <a:rPr lang="zh-TW" altLang="en-US" dirty="0" smtClean="0"/>
              <a:t>因為總共有</a:t>
            </a:r>
            <a:r>
              <a:rPr lang="en-US" altLang="zh-TW" dirty="0" smtClean="0">
                <a:sym typeface="Wingdings" panose="05000000000000000000" pitchFamily="2" charset="2"/>
              </a:rPr>
              <a:t>|V|</a:t>
            </a:r>
            <a:r>
              <a:rPr lang="zh-TW" altLang="en-US" dirty="0" smtClean="0">
                <a:sym typeface="Wingdings" panose="05000000000000000000" pitchFamily="2" charset="2"/>
              </a:rPr>
              <a:t>個節點需要進行</a:t>
            </a:r>
            <a:r>
              <a:rPr lang="zh-TW" altLang="en-US" dirty="0">
                <a:sym typeface="Wingdings" panose="05000000000000000000" pitchFamily="2" charset="2"/>
              </a:rPr>
              <a:t>尋</a:t>
            </a:r>
            <a:r>
              <a:rPr lang="zh-TW" altLang="en-US" dirty="0" smtClean="0">
                <a:sym typeface="Wingdings" panose="05000000000000000000" pitchFamily="2" charset="2"/>
              </a:rPr>
              <a:t>找負循環所在的動作，而每次</a:t>
            </a:r>
            <a:r>
              <a:rPr lang="zh-TW" altLang="en-US" dirty="0">
                <a:sym typeface="Wingdings" panose="05000000000000000000" pitchFamily="2" charset="2"/>
              </a:rPr>
              <a:t>負</a:t>
            </a:r>
            <a:r>
              <a:rPr lang="zh-TW" altLang="en-US" dirty="0" smtClean="0">
                <a:sym typeface="Wingdings" panose="05000000000000000000" pitchFamily="2" charset="2"/>
              </a:rPr>
              <a:t>循環尋找動作最多</a:t>
            </a:r>
            <a:r>
              <a:rPr lang="zh-TW" altLang="en-US" dirty="0">
                <a:sym typeface="Wingdings" panose="05000000000000000000" pitchFamily="2" charset="2"/>
              </a:rPr>
              <a:t>需要</a:t>
            </a:r>
            <a:r>
              <a:rPr lang="zh-TW" altLang="en-US" dirty="0" smtClean="0">
                <a:sym typeface="Wingdings" panose="05000000000000000000" pitchFamily="2" charset="2"/>
              </a:rPr>
              <a:t>連續</a:t>
            </a:r>
            <a:r>
              <a:rPr lang="zh-TW" altLang="en-US" dirty="0">
                <a:sym typeface="Wingdings" panose="05000000000000000000" pitchFamily="2" charset="2"/>
              </a:rPr>
              <a:t>進行</a:t>
            </a:r>
            <a:r>
              <a:rPr lang="en-US" altLang="zh-TW" dirty="0">
                <a:sym typeface="Wingdings" panose="05000000000000000000" pitchFamily="2" charset="2"/>
              </a:rPr>
              <a:t>|V|-1</a:t>
            </a:r>
            <a:r>
              <a:rPr lang="zh-TW" altLang="en-US" dirty="0">
                <a:sym typeface="Wingdings" panose="05000000000000000000" pitchFamily="2" charset="2"/>
              </a:rPr>
              <a:t>次</a:t>
            </a:r>
            <a:r>
              <a:rPr lang="en-US" altLang="zh-TW" dirty="0">
                <a:sym typeface="Wingdings" panose="05000000000000000000" pitchFamily="2" charset="2"/>
              </a:rPr>
              <a:t> </a:t>
            </a:r>
            <a:r>
              <a:rPr lang="en-US" altLang="zh-TW" dirty="0" smtClean="0">
                <a:sym typeface="Wingdings" panose="05000000000000000000" pitchFamily="2" charset="2"/>
              </a:rPr>
              <a:t>predecessor</a:t>
            </a:r>
            <a:r>
              <a:rPr lang="zh-TW" altLang="en-US" dirty="0" smtClean="0">
                <a:sym typeface="Wingdings" panose="05000000000000000000" pitchFamily="2" charset="2"/>
              </a:rPr>
              <a:t>追溯，因此時間複雜度為</a:t>
            </a:r>
            <a:r>
              <a:rPr lang="en-US" altLang="zh-TW" dirty="0" smtClean="0">
                <a:sym typeface="Wingdings" panose="05000000000000000000" pitchFamily="2" charset="2"/>
              </a:rPr>
              <a:t>O(|V|</a:t>
            </a:r>
            <a:r>
              <a:rPr lang="en-US" altLang="zh-TW" baseline="30000" dirty="0" smtClean="0">
                <a:sym typeface="Wingdings" panose="05000000000000000000" pitchFamily="2" charset="2"/>
              </a:rPr>
              <a:t>2</a:t>
            </a:r>
            <a:r>
              <a:rPr lang="en-US" altLang="zh-TW" dirty="0" smtClean="0">
                <a:sym typeface="Wingdings" panose="05000000000000000000" pitchFamily="2" charset="2"/>
              </a:rPr>
              <a:t>)</a:t>
            </a:r>
            <a:r>
              <a:rPr lang="zh-TW" altLang="en-US" dirty="0" smtClean="0">
                <a:sym typeface="Wingdings" panose="05000000000000000000" pitchFamily="2" charset="2"/>
              </a:rPr>
              <a:t>。</a:t>
            </a:r>
            <a:endParaRPr lang="en-US" altLang="zh-TW" dirty="0" smtClean="0">
              <a:sym typeface="Wingdings" panose="05000000000000000000" pitchFamily="2" charset="2"/>
            </a:endParaRPr>
          </a:p>
          <a:p>
            <a:pPr marL="0" indent="0">
              <a:buNone/>
            </a:pPr>
            <a:r>
              <a:rPr lang="en-US" altLang="zh-TW" dirty="0">
                <a:sym typeface="Wingdings" panose="05000000000000000000" pitchFamily="2" charset="2"/>
              </a:rPr>
              <a:t> </a:t>
            </a:r>
            <a:r>
              <a:rPr lang="en-US" altLang="zh-TW" dirty="0" smtClean="0">
                <a:sym typeface="Wingdings" panose="05000000000000000000" pitchFamily="2" charset="2"/>
              </a:rPr>
              <a:t>  </a:t>
            </a:r>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31</a:t>
            </a:fld>
            <a:endParaRPr lang="en-US" altLang="zh-TW"/>
          </a:p>
        </p:txBody>
      </p:sp>
      <p:sp>
        <p:nvSpPr>
          <p:cNvPr id="5" name="標題 4"/>
          <p:cNvSpPr>
            <a:spLocks noGrp="1"/>
          </p:cNvSpPr>
          <p:nvPr>
            <p:ph type="title"/>
          </p:nvPr>
        </p:nvSpPr>
        <p:spPr/>
        <p:txBody>
          <a:bodyPr/>
          <a:lstStyle/>
          <a:p>
            <a:endParaRPr lang="zh-TW" altLang="en-US"/>
          </a:p>
        </p:txBody>
      </p:sp>
      <p:sp>
        <p:nvSpPr>
          <p:cNvPr id="10" name="標題 1"/>
          <p:cNvSpPr txBox="1">
            <a:spLocks/>
          </p:cNvSpPr>
          <p:nvPr/>
        </p:nvSpPr>
        <p:spPr bwMode="auto">
          <a:xfrm>
            <a:off x="0" y="53752"/>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altLang="zh-TW" sz="4000" kern="0" dirty="0" smtClean="0"/>
              <a:t>Bellman-Ford</a:t>
            </a:r>
            <a:r>
              <a:rPr lang="zh-TW" altLang="en-US" sz="4000" kern="0" dirty="0" smtClean="0"/>
              <a:t>演算法如何找出</a:t>
            </a:r>
            <a:r>
              <a:rPr lang="en-US" altLang="zh-TW" sz="4000" kern="0" dirty="0" smtClean="0"/>
              <a:t/>
            </a:r>
            <a:br>
              <a:rPr lang="en-US" altLang="zh-TW" sz="4000" kern="0" dirty="0" smtClean="0"/>
            </a:br>
            <a:r>
              <a:rPr lang="zh-TW" altLang="en-US" sz="4000" kern="0" dirty="0" smtClean="0"/>
              <a:t>負循環位置</a:t>
            </a:r>
            <a:r>
              <a:rPr lang="en-US" altLang="zh-TW" sz="4000" kern="0" dirty="0" smtClean="0"/>
              <a:t>?</a:t>
            </a:r>
            <a:endParaRPr lang="zh-TW" altLang="en-US" sz="4000" kern="0" dirty="0"/>
          </a:p>
        </p:txBody>
      </p:sp>
    </p:spTree>
    <p:extLst>
      <p:ext uri="{BB962C8B-B14F-4D97-AF65-F5344CB8AC3E}">
        <p14:creationId xmlns:p14="http://schemas.microsoft.com/office/powerpoint/2010/main" val="3515971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最小成本最大流範例</a:t>
            </a:r>
            <a:endParaRPr lang="zh-TW" altLang="en-US"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32</a:t>
            </a:fld>
            <a:endParaRPr lang="en-US" altLang="zh-TW"/>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685801" y="1995484"/>
            <a:ext cx="7785726" cy="3881788"/>
          </a:xfrm>
          <a:prstGeom prst="rect">
            <a:avLst/>
          </a:prstGeom>
        </p:spPr>
      </p:pic>
      <p:sp>
        <p:nvSpPr>
          <p:cNvPr id="11" name="文字方塊 10"/>
          <p:cNvSpPr txBox="1"/>
          <p:nvPr/>
        </p:nvSpPr>
        <p:spPr>
          <a:xfrm>
            <a:off x="685800" y="1624356"/>
            <a:ext cx="1673856" cy="400110"/>
          </a:xfrm>
          <a:prstGeom prst="rect">
            <a:avLst/>
          </a:prstGeom>
          <a:noFill/>
        </p:spPr>
        <p:txBody>
          <a:bodyPr wrap="none" rtlCol="0">
            <a:spAutoFit/>
          </a:bodyPr>
          <a:lstStyle/>
          <a:p>
            <a:r>
              <a:rPr lang="en-US" altLang="zh-TW" sz="2000" dirty="0" smtClean="0"/>
              <a:t>Flow Network</a:t>
            </a:r>
            <a:endParaRPr lang="zh-TW" altLang="en-US" sz="2000" dirty="0"/>
          </a:p>
        </p:txBody>
      </p:sp>
    </p:spTree>
    <p:extLst>
      <p:ext uri="{BB962C8B-B14F-4D97-AF65-F5344CB8AC3E}">
        <p14:creationId xmlns:p14="http://schemas.microsoft.com/office/powerpoint/2010/main" val="215531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609600"/>
            <a:ext cx="7920880" cy="1143000"/>
          </a:xfrm>
        </p:spPr>
        <p:txBody>
          <a:bodyPr/>
          <a:lstStyle/>
          <a:p>
            <a:r>
              <a:rPr lang="zh-TW" altLang="en-US" dirty="0" smtClean="0"/>
              <a:t>最小成本最大流範例</a:t>
            </a:r>
            <a:r>
              <a:rPr lang="en-US" altLang="zh-TW" dirty="0" smtClean="0"/>
              <a:t>(</a:t>
            </a:r>
            <a:r>
              <a:rPr lang="zh-TW" altLang="en-US" dirty="0" smtClean="0"/>
              <a:t>續</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33</a:t>
            </a:fld>
            <a:endParaRPr lang="en-US" altLang="zh-TW"/>
          </a:p>
        </p:txBody>
      </p:sp>
      <p:sp>
        <p:nvSpPr>
          <p:cNvPr id="3" name="內容版面配置區 2"/>
          <p:cNvSpPr>
            <a:spLocks noGrp="1"/>
          </p:cNvSpPr>
          <p:nvPr>
            <p:ph idx="1"/>
          </p:nvPr>
        </p:nvSpPr>
        <p:spPr/>
        <p:txBody>
          <a:bodyPr/>
          <a:lstStyle/>
          <a:p>
            <a:endParaRPr lang="zh-TW" altLang="en-US"/>
          </a:p>
        </p:txBody>
      </p:sp>
      <p:sp>
        <p:nvSpPr>
          <p:cNvPr id="11" name="文字方塊 10"/>
          <p:cNvSpPr txBox="1"/>
          <p:nvPr/>
        </p:nvSpPr>
        <p:spPr>
          <a:xfrm>
            <a:off x="611560" y="1593184"/>
            <a:ext cx="2383986" cy="400110"/>
          </a:xfrm>
          <a:prstGeom prst="rect">
            <a:avLst/>
          </a:prstGeom>
          <a:noFill/>
        </p:spPr>
        <p:txBody>
          <a:bodyPr wrap="none" rtlCol="0">
            <a:spAutoFit/>
          </a:bodyPr>
          <a:lstStyle/>
          <a:p>
            <a:r>
              <a:rPr lang="zh-TW" altLang="en-US" sz="2000" dirty="0" smtClean="0"/>
              <a:t>最大流</a:t>
            </a:r>
            <a:r>
              <a:rPr lang="en-US" altLang="zh-TW" sz="2000" dirty="0" smtClean="0"/>
              <a:t>:</a:t>
            </a:r>
            <a:r>
              <a:rPr lang="zh-TW" altLang="en-US" sz="2000" dirty="0" smtClean="0"/>
              <a:t> </a:t>
            </a:r>
            <a:r>
              <a:rPr lang="en-US" altLang="zh-TW" sz="2000" dirty="0" smtClean="0"/>
              <a:t>6; </a:t>
            </a:r>
            <a:r>
              <a:rPr lang="zh-TW" altLang="en-US" sz="2000" dirty="0" smtClean="0"/>
              <a:t>成本</a:t>
            </a:r>
            <a:r>
              <a:rPr lang="en-US" altLang="zh-TW" sz="2000" dirty="0" smtClean="0"/>
              <a:t>:</a:t>
            </a:r>
            <a:r>
              <a:rPr lang="zh-TW" altLang="en-US" sz="2000" dirty="0" smtClean="0"/>
              <a:t> </a:t>
            </a:r>
            <a:r>
              <a:rPr lang="en-US" altLang="zh-TW" sz="2000" dirty="0" smtClean="0"/>
              <a:t>480</a:t>
            </a:r>
            <a:endParaRPr lang="zh-TW" altLang="en-US" sz="2000" dirty="0"/>
          </a:p>
        </p:txBody>
      </p:sp>
      <p:pic>
        <p:nvPicPr>
          <p:cNvPr id="5" name="圖片 4"/>
          <p:cNvPicPr>
            <a:picLocks noChangeAspect="1"/>
          </p:cNvPicPr>
          <p:nvPr/>
        </p:nvPicPr>
        <p:blipFill>
          <a:blip r:embed="rId2"/>
          <a:stretch>
            <a:fillRect/>
          </a:stretch>
        </p:blipFill>
        <p:spPr>
          <a:xfrm>
            <a:off x="683568" y="1950950"/>
            <a:ext cx="7774632" cy="4235317"/>
          </a:xfrm>
          <a:prstGeom prst="rect">
            <a:avLst/>
          </a:prstGeom>
        </p:spPr>
      </p:pic>
    </p:spTree>
    <p:extLst>
      <p:ext uri="{BB962C8B-B14F-4D97-AF65-F5344CB8AC3E}">
        <p14:creationId xmlns:p14="http://schemas.microsoft.com/office/powerpoint/2010/main" val="217336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609600"/>
            <a:ext cx="7920880" cy="1143000"/>
          </a:xfrm>
        </p:spPr>
        <p:txBody>
          <a:bodyPr/>
          <a:lstStyle/>
          <a:p>
            <a:r>
              <a:rPr lang="zh-TW" altLang="en-US" dirty="0" smtClean="0"/>
              <a:t>最小成本最大流範例</a:t>
            </a:r>
            <a:r>
              <a:rPr lang="en-US" altLang="zh-TW" dirty="0" smtClean="0"/>
              <a:t>(</a:t>
            </a:r>
            <a:r>
              <a:rPr lang="zh-TW" altLang="en-US" dirty="0" smtClean="0"/>
              <a:t>續</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34</a:t>
            </a:fld>
            <a:endParaRPr lang="en-US" altLang="zh-TW"/>
          </a:p>
        </p:txBody>
      </p:sp>
      <p:sp>
        <p:nvSpPr>
          <p:cNvPr id="3" name="內容版面配置區 2"/>
          <p:cNvSpPr>
            <a:spLocks noGrp="1"/>
          </p:cNvSpPr>
          <p:nvPr>
            <p:ph idx="1"/>
          </p:nvPr>
        </p:nvSpPr>
        <p:spPr/>
        <p:txBody>
          <a:bodyPr/>
          <a:lstStyle/>
          <a:p>
            <a:endParaRPr lang="zh-TW" altLang="en-US"/>
          </a:p>
        </p:txBody>
      </p:sp>
      <p:sp>
        <p:nvSpPr>
          <p:cNvPr id="11" name="文字方塊 10"/>
          <p:cNvSpPr txBox="1"/>
          <p:nvPr/>
        </p:nvSpPr>
        <p:spPr>
          <a:xfrm>
            <a:off x="827584" y="1593667"/>
            <a:ext cx="5197641" cy="400110"/>
          </a:xfrm>
          <a:prstGeom prst="rect">
            <a:avLst/>
          </a:prstGeom>
          <a:noFill/>
        </p:spPr>
        <p:txBody>
          <a:bodyPr wrap="none" rtlCol="0">
            <a:spAutoFit/>
          </a:bodyPr>
          <a:lstStyle/>
          <a:p>
            <a:r>
              <a:rPr lang="en-US" altLang="zh-TW" sz="2000" dirty="0" smtClean="0"/>
              <a:t>Residual Network: T</a:t>
            </a:r>
            <a:r>
              <a:rPr lang="en-US" altLang="zh-TW" sz="2000" dirty="0" smtClean="0">
                <a:sym typeface="Wingdings" panose="05000000000000000000" pitchFamily="2" charset="2"/>
              </a:rPr>
              <a:t>ACT </a:t>
            </a:r>
            <a:r>
              <a:rPr lang="zh-TW" altLang="en-US" sz="2000" dirty="0" smtClean="0">
                <a:sym typeface="Wingdings" panose="05000000000000000000" pitchFamily="2" charset="2"/>
              </a:rPr>
              <a:t>是一個負循環</a:t>
            </a:r>
            <a:endParaRPr lang="zh-TW" altLang="en-US" sz="2000" dirty="0"/>
          </a:p>
        </p:txBody>
      </p:sp>
      <p:pic>
        <p:nvPicPr>
          <p:cNvPr id="6" name="圖片 5"/>
          <p:cNvPicPr>
            <a:picLocks noChangeAspect="1"/>
          </p:cNvPicPr>
          <p:nvPr/>
        </p:nvPicPr>
        <p:blipFill>
          <a:blip r:embed="rId2"/>
          <a:stretch>
            <a:fillRect/>
          </a:stretch>
        </p:blipFill>
        <p:spPr>
          <a:xfrm>
            <a:off x="1115616" y="1944905"/>
            <a:ext cx="6840760" cy="4580439"/>
          </a:xfrm>
          <a:prstGeom prst="rect">
            <a:avLst/>
          </a:prstGeom>
        </p:spPr>
      </p:pic>
    </p:spTree>
    <p:extLst>
      <p:ext uri="{BB962C8B-B14F-4D97-AF65-F5344CB8AC3E}">
        <p14:creationId xmlns:p14="http://schemas.microsoft.com/office/powerpoint/2010/main" val="14249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609600"/>
            <a:ext cx="7920880" cy="1143000"/>
          </a:xfrm>
        </p:spPr>
        <p:txBody>
          <a:bodyPr/>
          <a:lstStyle/>
          <a:p>
            <a:r>
              <a:rPr lang="zh-TW" altLang="en-US" dirty="0" smtClean="0"/>
              <a:t>最小成本最大流範例</a:t>
            </a:r>
            <a:r>
              <a:rPr lang="en-US" altLang="zh-TW" dirty="0" smtClean="0"/>
              <a:t>(</a:t>
            </a:r>
            <a:r>
              <a:rPr lang="zh-TW" altLang="en-US" dirty="0" smtClean="0"/>
              <a:t>續</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35</a:t>
            </a:fld>
            <a:endParaRPr lang="en-US" altLang="zh-TW"/>
          </a:p>
        </p:txBody>
      </p:sp>
      <p:sp>
        <p:nvSpPr>
          <p:cNvPr id="3" name="內容版面配置區 2"/>
          <p:cNvSpPr>
            <a:spLocks noGrp="1"/>
          </p:cNvSpPr>
          <p:nvPr>
            <p:ph idx="1"/>
          </p:nvPr>
        </p:nvSpPr>
        <p:spPr/>
        <p:txBody>
          <a:bodyPr/>
          <a:lstStyle/>
          <a:p>
            <a:endParaRPr lang="zh-TW" altLang="en-US"/>
          </a:p>
        </p:txBody>
      </p:sp>
      <p:sp>
        <p:nvSpPr>
          <p:cNvPr id="11" name="文字方塊 10"/>
          <p:cNvSpPr txBox="1"/>
          <p:nvPr/>
        </p:nvSpPr>
        <p:spPr>
          <a:xfrm>
            <a:off x="611560" y="1637075"/>
            <a:ext cx="2383986" cy="400110"/>
          </a:xfrm>
          <a:prstGeom prst="rect">
            <a:avLst/>
          </a:prstGeom>
          <a:noFill/>
        </p:spPr>
        <p:txBody>
          <a:bodyPr wrap="none" rtlCol="0">
            <a:spAutoFit/>
          </a:bodyPr>
          <a:lstStyle/>
          <a:p>
            <a:r>
              <a:rPr lang="zh-TW" altLang="en-US" sz="2000" dirty="0" smtClean="0"/>
              <a:t>最大流</a:t>
            </a:r>
            <a:r>
              <a:rPr lang="en-US" altLang="zh-TW" sz="2000" dirty="0" smtClean="0"/>
              <a:t>:</a:t>
            </a:r>
            <a:r>
              <a:rPr lang="zh-TW" altLang="en-US" sz="2000" dirty="0" smtClean="0"/>
              <a:t> </a:t>
            </a:r>
            <a:r>
              <a:rPr lang="en-US" altLang="zh-TW" sz="2000" dirty="0" smtClean="0"/>
              <a:t>6; </a:t>
            </a:r>
            <a:r>
              <a:rPr lang="zh-TW" altLang="en-US" sz="2000" dirty="0" smtClean="0"/>
              <a:t>成本</a:t>
            </a:r>
            <a:r>
              <a:rPr lang="en-US" altLang="zh-TW" sz="2000" dirty="0" smtClean="0"/>
              <a:t>:</a:t>
            </a:r>
            <a:r>
              <a:rPr lang="zh-TW" altLang="en-US" sz="2000" dirty="0" smtClean="0"/>
              <a:t> </a:t>
            </a:r>
            <a:r>
              <a:rPr lang="en-US" altLang="zh-TW" sz="2000" dirty="0" smtClean="0"/>
              <a:t>330</a:t>
            </a:r>
            <a:endParaRPr lang="zh-TW" altLang="en-US" sz="2000" dirty="0"/>
          </a:p>
        </p:txBody>
      </p:sp>
      <p:pic>
        <p:nvPicPr>
          <p:cNvPr id="7" name="圖片 6"/>
          <p:cNvPicPr>
            <a:picLocks noChangeAspect="1"/>
          </p:cNvPicPr>
          <p:nvPr/>
        </p:nvPicPr>
        <p:blipFill>
          <a:blip r:embed="rId2"/>
          <a:stretch>
            <a:fillRect/>
          </a:stretch>
        </p:blipFill>
        <p:spPr>
          <a:xfrm>
            <a:off x="683568" y="2005636"/>
            <a:ext cx="7416824" cy="4230048"/>
          </a:xfrm>
          <a:prstGeom prst="rect">
            <a:avLst/>
          </a:prstGeom>
        </p:spPr>
      </p:pic>
    </p:spTree>
    <p:extLst>
      <p:ext uri="{BB962C8B-B14F-4D97-AF65-F5344CB8AC3E}">
        <p14:creationId xmlns:p14="http://schemas.microsoft.com/office/powerpoint/2010/main" val="363910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609600"/>
            <a:ext cx="7920880" cy="1143000"/>
          </a:xfrm>
        </p:spPr>
        <p:txBody>
          <a:bodyPr/>
          <a:lstStyle/>
          <a:p>
            <a:r>
              <a:rPr lang="zh-TW" altLang="en-US" dirty="0" smtClean="0"/>
              <a:t>最小成本最大流範例</a:t>
            </a:r>
            <a:r>
              <a:rPr lang="en-US" altLang="zh-TW" dirty="0" smtClean="0"/>
              <a:t>(</a:t>
            </a:r>
            <a:r>
              <a:rPr lang="zh-TW" altLang="en-US" dirty="0" smtClean="0"/>
              <a:t>續</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ACC58DA8-17CA-4727-8481-0A35B13A4AC4}" type="slidenum">
              <a:rPr lang="en-US" altLang="zh-TW" smtClean="0"/>
              <a:pPr/>
              <a:t>36</a:t>
            </a:fld>
            <a:endParaRPr lang="en-US" altLang="zh-TW"/>
          </a:p>
        </p:txBody>
      </p:sp>
      <p:sp>
        <p:nvSpPr>
          <p:cNvPr id="3" name="內容版面配置區 2"/>
          <p:cNvSpPr>
            <a:spLocks noGrp="1"/>
          </p:cNvSpPr>
          <p:nvPr>
            <p:ph idx="1"/>
          </p:nvPr>
        </p:nvSpPr>
        <p:spPr/>
        <p:txBody>
          <a:bodyPr/>
          <a:lstStyle/>
          <a:p>
            <a:endParaRPr lang="zh-TW" altLang="en-US"/>
          </a:p>
        </p:txBody>
      </p:sp>
      <p:sp>
        <p:nvSpPr>
          <p:cNvPr id="11" name="文字方塊 10"/>
          <p:cNvSpPr txBox="1"/>
          <p:nvPr/>
        </p:nvSpPr>
        <p:spPr>
          <a:xfrm>
            <a:off x="673957" y="1484784"/>
            <a:ext cx="7454285" cy="707886"/>
          </a:xfrm>
          <a:prstGeom prst="rect">
            <a:avLst/>
          </a:prstGeom>
          <a:noFill/>
        </p:spPr>
        <p:txBody>
          <a:bodyPr wrap="none" rtlCol="0">
            <a:spAutoFit/>
          </a:bodyPr>
          <a:lstStyle/>
          <a:p>
            <a:r>
              <a:rPr lang="en-US" altLang="zh-TW" sz="2000" dirty="0" smtClean="0"/>
              <a:t>Residual Network: </a:t>
            </a:r>
            <a:r>
              <a:rPr lang="zh-TW" altLang="en-US" sz="2000" dirty="0" smtClean="0"/>
              <a:t>已無</a:t>
            </a:r>
            <a:r>
              <a:rPr lang="zh-TW" altLang="en-US" sz="2000" dirty="0" smtClean="0">
                <a:sym typeface="Wingdings" panose="05000000000000000000" pitchFamily="2" charset="2"/>
              </a:rPr>
              <a:t>負循環，因此傳回</a:t>
            </a:r>
            <a:r>
              <a:rPr lang="zh-TW" altLang="en-US" sz="2000" dirty="0"/>
              <a:t>最大流</a:t>
            </a:r>
            <a:r>
              <a:rPr lang="en-US" altLang="zh-TW" sz="2000" dirty="0"/>
              <a:t>:</a:t>
            </a:r>
            <a:r>
              <a:rPr lang="zh-TW" altLang="en-US" sz="2000" dirty="0"/>
              <a:t> </a:t>
            </a:r>
            <a:r>
              <a:rPr lang="en-US" altLang="zh-TW" sz="2000" dirty="0"/>
              <a:t>6; </a:t>
            </a:r>
            <a:r>
              <a:rPr lang="zh-TW" altLang="en-US" sz="2000" dirty="0" smtClean="0"/>
              <a:t>最小成本</a:t>
            </a:r>
            <a:r>
              <a:rPr lang="en-US" altLang="zh-TW" sz="2000" dirty="0"/>
              <a:t>:</a:t>
            </a:r>
            <a:r>
              <a:rPr lang="zh-TW" altLang="en-US" sz="2000" dirty="0"/>
              <a:t> </a:t>
            </a:r>
            <a:r>
              <a:rPr lang="en-US" altLang="zh-TW" sz="2000" dirty="0"/>
              <a:t>330</a:t>
            </a:r>
            <a:endParaRPr lang="zh-TW" altLang="en-US" sz="2000" dirty="0"/>
          </a:p>
          <a:p>
            <a:endParaRPr lang="zh-TW" altLang="en-US" sz="2000" dirty="0"/>
          </a:p>
        </p:txBody>
      </p:sp>
      <p:pic>
        <p:nvPicPr>
          <p:cNvPr id="5" name="圖片 4"/>
          <p:cNvPicPr>
            <a:picLocks noChangeAspect="1"/>
          </p:cNvPicPr>
          <p:nvPr/>
        </p:nvPicPr>
        <p:blipFill>
          <a:blip r:embed="rId2"/>
          <a:stretch>
            <a:fillRect/>
          </a:stretch>
        </p:blipFill>
        <p:spPr>
          <a:xfrm>
            <a:off x="971600" y="1854058"/>
            <a:ext cx="7191189" cy="4599278"/>
          </a:xfrm>
          <a:prstGeom prst="rect">
            <a:avLst/>
          </a:prstGeom>
        </p:spPr>
      </p:pic>
    </p:spTree>
    <p:extLst>
      <p:ext uri="{BB962C8B-B14F-4D97-AF65-F5344CB8AC3E}">
        <p14:creationId xmlns:p14="http://schemas.microsoft.com/office/powerpoint/2010/main" val="214494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195736" y="2564904"/>
            <a:ext cx="5141151" cy="1862048"/>
          </a:xfrm>
          <a:prstGeom prst="rect">
            <a:avLst/>
          </a:prstGeom>
          <a:noFill/>
        </p:spPr>
        <p:txBody>
          <a:bodyPr wrap="none" rtlCol="0">
            <a:spAutoFit/>
          </a:bodyPr>
          <a:lstStyle/>
          <a:p>
            <a:r>
              <a:rPr lang="en-US" altLang="zh-TW" sz="11500" i="1" dirty="0" smtClean="0"/>
              <a:t>The End</a:t>
            </a:r>
            <a:endParaRPr lang="zh-TW" altLang="en-US" sz="11500" i="1" dirty="0"/>
          </a:p>
        </p:txBody>
      </p:sp>
      <p:sp>
        <p:nvSpPr>
          <p:cNvPr id="3" name="投影片編號版面配置區 2"/>
          <p:cNvSpPr>
            <a:spLocks noGrp="1"/>
          </p:cNvSpPr>
          <p:nvPr>
            <p:ph type="sldNum" sz="quarter" idx="12"/>
          </p:nvPr>
        </p:nvSpPr>
        <p:spPr/>
        <p:txBody>
          <a:bodyPr/>
          <a:lstStyle/>
          <a:p>
            <a:pPr>
              <a:defRPr/>
            </a:pPr>
            <a:fld id="{E2FB6DFE-EF0C-4070-B575-6CB1C36B89DF}" type="slidenum">
              <a:rPr lang="en-US" altLang="zh-TW" smtClean="0"/>
              <a:pPr>
                <a:defRPr/>
              </a:pPr>
              <a:t>37</a:t>
            </a:fld>
            <a:endParaRPr lang="en-US" altLang="zh-TW"/>
          </a:p>
        </p:txBody>
      </p:sp>
    </p:spTree>
    <p:extLst>
      <p:ext uri="{BB962C8B-B14F-4D97-AF65-F5344CB8AC3E}">
        <p14:creationId xmlns:p14="http://schemas.microsoft.com/office/powerpoint/2010/main" val="754707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2"/>
          </p:nvPr>
        </p:nvSpPr>
        <p:spPr/>
        <p:txBody>
          <a:bodyPr/>
          <a:lstStyle/>
          <a:p>
            <a:r>
              <a:rPr lang="en-US" altLang="zh-TW"/>
              <a:t>P.</a:t>
            </a:r>
            <a:fld id="{B17C9DEC-0C41-41D5-8E19-8B0113273126}" type="slidenum">
              <a:rPr lang="en-US" altLang="zh-TW"/>
              <a:pPr/>
              <a:t>38</a:t>
            </a:fld>
            <a:endParaRPr lang="en-US" altLang="zh-TW"/>
          </a:p>
        </p:txBody>
      </p:sp>
      <p:sp>
        <p:nvSpPr>
          <p:cNvPr id="53250" name="Rectangle 2"/>
          <p:cNvSpPr>
            <a:spLocks noGrp="1" noChangeArrowheads="1"/>
          </p:cNvSpPr>
          <p:nvPr>
            <p:ph type="title"/>
          </p:nvPr>
        </p:nvSpPr>
        <p:spPr/>
        <p:txBody>
          <a:bodyPr/>
          <a:lstStyle/>
          <a:p>
            <a:r>
              <a:rPr lang="en-US" altLang="zh-TW" dirty="0" smtClean="0"/>
              <a:t>Maximum </a:t>
            </a:r>
            <a:r>
              <a:rPr lang="en-US" altLang="zh-TW" dirty="0"/>
              <a:t>bipartite matching</a:t>
            </a:r>
            <a:endParaRPr lang="zh-TW" altLang="en-US" dirty="0"/>
          </a:p>
        </p:txBody>
      </p:sp>
      <p:graphicFrame>
        <p:nvGraphicFramePr>
          <p:cNvPr id="53251" name="Object 3"/>
          <p:cNvGraphicFramePr>
            <a:graphicFrameLocks noChangeAspect="1"/>
          </p:cNvGraphicFramePr>
          <p:nvPr>
            <p:extLst/>
          </p:nvPr>
        </p:nvGraphicFramePr>
        <p:xfrm>
          <a:off x="1187450" y="1844675"/>
          <a:ext cx="6737350" cy="4779963"/>
        </p:xfrm>
        <a:graphic>
          <a:graphicData uri="http://schemas.openxmlformats.org/presentationml/2006/ole">
            <mc:AlternateContent xmlns:mc="http://schemas.openxmlformats.org/markup-compatibility/2006">
              <mc:Choice xmlns:v="urn:schemas-microsoft-com:vml" Requires="v">
                <p:oleObj spid="_x0000_s37899" name="Document" r:id="rId3" imgW="6861320" imgH="5255963" progId="Word.Document.8">
                  <p:embed/>
                </p:oleObj>
              </mc:Choice>
              <mc:Fallback>
                <p:oleObj name="Document" r:id="rId3" imgW="6861320" imgH="5255963" progId="Word.Document.8">
                  <p:embed/>
                  <p:pic>
                    <p:nvPicPr>
                      <p:cNvPr id="0" name=""/>
                      <p:cNvPicPr>
                        <a:picLocks noChangeAspect="1" noChangeArrowheads="1"/>
                      </p:cNvPicPr>
                      <p:nvPr/>
                    </p:nvPicPr>
                    <p:blipFill>
                      <a:blip r:embed="rId4"/>
                      <a:srcRect/>
                      <a:stretch>
                        <a:fillRect/>
                      </a:stretch>
                    </p:blipFill>
                    <p:spPr bwMode="auto">
                      <a:xfrm>
                        <a:off x="1187450" y="1844675"/>
                        <a:ext cx="6737350"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81317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r>
              <a:rPr lang="en-US" altLang="zh-TW"/>
              <a:t>P.</a:t>
            </a:r>
            <a:fld id="{5AE597DA-1CBF-4080-8088-20FD4263A5CB}" type="slidenum">
              <a:rPr lang="en-US" altLang="zh-TW"/>
              <a:pPr/>
              <a:t>39</a:t>
            </a:fld>
            <a:endParaRPr lang="en-US" altLang="zh-TW"/>
          </a:p>
        </p:txBody>
      </p:sp>
      <p:sp>
        <p:nvSpPr>
          <p:cNvPr id="73730" name="Rectangle 2"/>
          <p:cNvSpPr>
            <a:spLocks noGrp="1" noChangeArrowheads="1"/>
          </p:cNvSpPr>
          <p:nvPr>
            <p:ph type="title"/>
          </p:nvPr>
        </p:nvSpPr>
        <p:spPr/>
        <p:txBody>
          <a:bodyPr/>
          <a:lstStyle/>
          <a:p>
            <a:r>
              <a:rPr lang="en-US" altLang="zh-TW" dirty="0"/>
              <a:t>A bipartite graph G =(V, E)with </a:t>
            </a:r>
            <a:r>
              <a:rPr lang="en-US" altLang="zh-TW" dirty="0" smtClean="0"/>
              <a:t>partition </a:t>
            </a:r>
            <a:r>
              <a:rPr lang="en-US" altLang="zh-TW" dirty="0"/>
              <a:t>V = L </a:t>
            </a:r>
            <a:r>
              <a:rPr lang="en-US" altLang="zh-TW" sz="4000" dirty="0">
                <a:latin typeface="Arial Narrow" panose="020B0606020202030204" pitchFamily="34" charset="0"/>
              </a:rPr>
              <a:t>U</a:t>
            </a:r>
            <a:r>
              <a:rPr lang="en-US" altLang="zh-TW" dirty="0"/>
              <a:t> R.</a:t>
            </a:r>
          </a:p>
        </p:txBody>
      </p:sp>
      <p:pic>
        <p:nvPicPr>
          <p:cNvPr id="7373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258888" y="2060575"/>
            <a:ext cx="6624637" cy="3821113"/>
          </a:xfrm>
        </p:spPr>
      </p:pic>
    </p:spTree>
    <p:extLst>
      <p:ext uri="{BB962C8B-B14F-4D97-AF65-F5344CB8AC3E}">
        <p14:creationId xmlns:p14="http://schemas.microsoft.com/office/powerpoint/2010/main" val="4001202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6579AFF5-0E52-4866-B127-DE20B10B16E6}" type="slidenum">
              <a:rPr lang="en-US" altLang="zh-TW" sz="1400"/>
              <a:pPr>
                <a:spcBef>
                  <a:spcPct val="0"/>
                </a:spcBef>
                <a:buFontTx/>
                <a:buNone/>
              </a:pPr>
              <a:t>4</a:t>
            </a:fld>
            <a:endParaRPr lang="en-US" altLang="zh-TW" sz="1400"/>
          </a:p>
        </p:txBody>
      </p:sp>
      <p:sp>
        <p:nvSpPr>
          <p:cNvPr id="5124" name="Rectangle 2"/>
          <p:cNvSpPr>
            <a:spLocks noGrp="1" noChangeArrowheads="1"/>
          </p:cNvSpPr>
          <p:nvPr>
            <p:ph type="title"/>
          </p:nvPr>
        </p:nvSpPr>
        <p:spPr/>
        <p:txBody>
          <a:bodyPr/>
          <a:lstStyle/>
          <a:p>
            <a:pPr eaLnBrk="1" hangingPunct="1"/>
            <a:endParaRPr lang="zh-TW" altLang="en-US" smtClean="0">
              <a:ea typeface="新細明體" panose="02020500000000000000" pitchFamily="18" charset="-120"/>
            </a:endParaRPr>
          </a:p>
        </p:txBody>
      </p:sp>
      <p:graphicFrame>
        <p:nvGraphicFramePr>
          <p:cNvPr id="5125" name="Object 4"/>
          <p:cNvGraphicFramePr>
            <a:graphicFrameLocks noChangeAspect="1"/>
          </p:cNvGraphicFramePr>
          <p:nvPr>
            <p:extLst>
              <p:ext uri="{D42A27DB-BD31-4B8C-83A1-F6EECF244321}">
                <p14:modId xmlns:p14="http://schemas.microsoft.com/office/powerpoint/2010/main" val="2024738265"/>
              </p:ext>
            </p:extLst>
          </p:nvPr>
        </p:nvGraphicFramePr>
        <p:xfrm>
          <a:off x="257175" y="1989138"/>
          <a:ext cx="8389938" cy="4122737"/>
        </p:xfrm>
        <a:graphic>
          <a:graphicData uri="http://schemas.openxmlformats.org/presentationml/2006/ole">
            <mc:AlternateContent xmlns:mc="http://schemas.openxmlformats.org/markup-compatibility/2006">
              <mc:Choice xmlns:v="urn:schemas-microsoft-com:vml" Requires="v">
                <p:oleObj spid="_x0000_s5136" name="Document" r:id="rId3" imgW="8778714" imgH="4303435" progId="Word.Document.8">
                  <p:embed/>
                </p:oleObj>
              </mc:Choice>
              <mc:Fallback>
                <p:oleObj name="Document" r:id="rId3" imgW="8778714" imgH="4303435" progId="Word.Document.8">
                  <p:embed/>
                  <p:pic>
                    <p:nvPicPr>
                      <p:cNvPr id="0" name="Object 4"/>
                      <p:cNvPicPr>
                        <a:picLocks noChangeAspect="1" noChangeArrowheads="1"/>
                      </p:cNvPicPr>
                      <p:nvPr/>
                    </p:nvPicPr>
                    <p:blipFill>
                      <a:blip r:embed="rId4"/>
                      <a:srcRect/>
                      <a:stretch>
                        <a:fillRect/>
                      </a:stretch>
                    </p:blipFill>
                    <p:spPr bwMode="auto">
                      <a:xfrm>
                        <a:off x="257175" y="1989138"/>
                        <a:ext cx="8389938" cy="412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2"/>
          </p:nvPr>
        </p:nvSpPr>
        <p:spPr/>
        <p:txBody>
          <a:bodyPr/>
          <a:lstStyle/>
          <a:p>
            <a:r>
              <a:rPr lang="en-US" altLang="zh-TW"/>
              <a:t>P.</a:t>
            </a:r>
            <a:fld id="{D934D647-DA3E-4E13-97D1-F08ED564010F}" type="slidenum">
              <a:rPr lang="en-US" altLang="zh-TW"/>
              <a:pPr/>
              <a:t>40</a:t>
            </a:fld>
            <a:endParaRPr lang="en-US" altLang="zh-TW"/>
          </a:p>
        </p:txBody>
      </p:sp>
      <p:sp>
        <p:nvSpPr>
          <p:cNvPr id="54274" name="Rectangle 2"/>
          <p:cNvSpPr>
            <a:spLocks noGrp="1" noChangeArrowheads="1"/>
          </p:cNvSpPr>
          <p:nvPr>
            <p:ph type="title"/>
          </p:nvPr>
        </p:nvSpPr>
        <p:spPr/>
        <p:txBody>
          <a:bodyPr/>
          <a:lstStyle/>
          <a:p>
            <a:r>
              <a:rPr lang="en-US" altLang="zh-TW"/>
              <a:t>Finding a maximum bipartite matching</a:t>
            </a:r>
            <a:endParaRPr lang="zh-TW" altLang="en-US"/>
          </a:p>
        </p:txBody>
      </p:sp>
      <p:graphicFrame>
        <p:nvGraphicFramePr>
          <p:cNvPr id="54275" name="Object 3"/>
          <p:cNvGraphicFramePr>
            <a:graphicFrameLocks noChangeAspect="1"/>
          </p:cNvGraphicFramePr>
          <p:nvPr/>
        </p:nvGraphicFramePr>
        <p:xfrm>
          <a:off x="1258888" y="1844675"/>
          <a:ext cx="7416800" cy="5559425"/>
        </p:xfrm>
        <a:graphic>
          <a:graphicData uri="http://schemas.openxmlformats.org/presentationml/2006/ole">
            <mc:AlternateContent xmlns:mc="http://schemas.openxmlformats.org/markup-compatibility/2006">
              <mc:Choice xmlns:v="urn:schemas-microsoft-com:vml" Requires="v">
                <p:oleObj spid="_x0000_s38923" name="文件" r:id="rId3" imgW="7592319" imgH="5719722" progId="Word.Document.8">
                  <p:embed/>
                </p:oleObj>
              </mc:Choice>
              <mc:Fallback>
                <p:oleObj name="文件" r:id="rId3" imgW="7592319" imgH="571972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44675"/>
                        <a:ext cx="7416800" cy="555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698921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2"/>
          </p:nvPr>
        </p:nvSpPr>
        <p:spPr/>
        <p:txBody>
          <a:bodyPr/>
          <a:lstStyle/>
          <a:p>
            <a:r>
              <a:rPr lang="en-US" altLang="zh-TW"/>
              <a:t>P.</a:t>
            </a:r>
            <a:fld id="{7188B7A3-53CF-482F-840B-5AD031867FF4}" type="slidenum">
              <a:rPr lang="en-US" altLang="zh-TW"/>
              <a:pPr/>
              <a:t>41</a:t>
            </a:fld>
            <a:endParaRPr lang="en-US" altLang="zh-TW"/>
          </a:p>
        </p:txBody>
      </p:sp>
      <p:sp>
        <p:nvSpPr>
          <p:cNvPr id="45058" name="Rectangle 2"/>
          <p:cNvSpPr>
            <a:spLocks noGrp="1" noChangeArrowheads="1"/>
          </p:cNvSpPr>
          <p:nvPr>
            <p:ph type="title"/>
          </p:nvPr>
        </p:nvSpPr>
        <p:spPr/>
        <p:txBody>
          <a:bodyPr/>
          <a:lstStyle/>
          <a:p>
            <a:endParaRPr lang="zh-TW" altLang="en-US"/>
          </a:p>
        </p:txBody>
      </p:sp>
      <p:graphicFrame>
        <p:nvGraphicFramePr>
          <p:cNvPr id="45059" name="Object 3"/>
          <p:cNvGraphicFramePr>
            <a:graphicFrameLocks noChangeAspect="1"/>
          </p:cNvGraphicFramePr>
          <p:nvPr>
            <p:extLst/>
          </p:nvPr>
        </p:nvGraphicFramePr>
        <p:xfrm>
          <a:off x="1187450" y="2133600"/>
          <a:ext cx="6705600" cy="4924425"/>
        </p:xfrm>
        <a:graphic>
          <a:graphicData uri="http://schemas.openxmlformats.org/presentationml/2006/ole">
            <mc:AlternateContent xmlns:mc="http://schemas.openxmlformats.org/markup-compatibility/2006">
              <mc:Choice xmlns:v="urn:schemas-microsoft-com:vml" Requires="v">
                <p:oleObj spid="_x0000_s39947" name="Document" r:id="rId4" imgW="7204710" imgH="5282953" progId="Word.Document.8">
                  <p:embed/>
                </p:oleObj>
              </mc:Choice>
              <mc:Fallback>
                <p:oleObj name="Document" r:id="rId4" imgW="7204710" imgH="5282953" progId="Word.Document.8">
                  <p:embed/>
                  <p:pic>
                    <p:nvPicPr>
                      <p:cNvPr id="0" name=""/>
                      <p:cNvPicPr>
                        <a:picLocks noChangeAspect="1" noChangeArrowheads="1"/>
                      </p:cNvPicPr>
                      <p:nvPr/>
                    </p:nvPicPr>
                    <p:blipFill>
                      <a:blip r:embed="rId5"/>
                      <a:srcRect/>
                      <a:stretch>
                        <a:fillRect/>
                      </a:stretch>
                    </p:blipFill>
                    <p:spPr bwMode="auto">
                      <a:xfrm>
                        <a:off x="1187450" y="2133600"/>
                        <a:ext cx="6705600" cy="492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959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2"/>
          </p:nvPr>
        </p:nvSpPr>
        <p:spPr/>
        <p:txBody>
          <a:bodyPr/>
          <a:lstStyle/>
          <a:p>
            <a:r>
              <a:rPr lang="en-US" altLang="zh-TW"/>
              <a:t>P.</a:t>
            </a:r>
            <a:fld id="{CA017101-AE9E-4647-BA4C-2407AF915D02}" type="slidenum">
              <a:rPr lang="en-US" altLang="zh-TW"/>
              <a:pPr/>
              <a:t>42</a:t>
            </a:fld>
            <a:endParaRPr lang="en-US" altLang="zh-TW"/>
          </a:p>
        </p:txBody>
      </p:sp>
      <p:sp>
        <p:nvSpPr>
          <p:cNvPr id="48130" name="Rectangle 2"/>
          <p:cNvSpPr>
            <a:spLocks noGrp="1" noChangeArrowheads="1"/>
          </p:cNvSpPr>
          <p:nvPr>
            <p:ph type="title"/>
          </p:nvPr>
        </p:nvSpPr>
        <p:spPr/>
        <p:txBody>
          <a:bodyPr/>
          <a:lstStyle/>
          <a:p>
            <a:endParaRPr lang="zh-TW" altLang="en-US"/>
          </a:p>
        </p:txBody>
      </p:sp>
      <p:graphicFrame>
        <p:nvGraphicFramePr>
          <p:cNvPr id="48131" name="Object 3"/>
          <p:cNvGraphicFramePr>
            <a:graphicFrameLocks noChangeAspect="1"/>
          </p:cNvGraphicFramePr>
          <p:nvPr>
            <p:extLst/>
          </p:nvPr>
        </p:nvGraphicFramePr>
        <p:xfrm>
          <a:off x="1395413" y="2149475"/>
          <a:ext cx="5711825" cy="3817938"/>
        </p:xfrm>
        <a:graphic>
          <a:graphicData uri="http://schemas.openxmlformats.org/presentationml/2006/ole">
            <mc:AlternateContent xmlns:mc="http://schemas.openxmlformats.org/markup-compatibility/2006">
              <mc:Choice xmlns:v="urn:schemas-microsoft-com:vml" Requires="v">
                <p:oleObj spid="_x0000_s40971" name="Document" r:id="rId3" imgW="6126204" imgH="4094289" progId="Word.Document.8">
                  <p:embed/>
                </p:oleObj>
              </mc:Choice>
              <mc:Fallback>
                <p:oleObj name="Document" r:id="rId3" imgW="6126204" imgH="4094289" progId="Word.Document.8">
                  <p:embed/>
                  <p:pic>
                    <p:nvPicPr>
                      <p:cNvPr id="0" name=""/>
                      <p:cNvPicPr>
                        <a:picLocks noChangeAspect="1" noChangeArrowheads="1"/>
                      </p:cNvPicPr>
                      <p:nvPr/>
                    </p:nvPicPr>
                    <p:blipFill>
                      <a:blip r:embed="rId4"/>
                      <a:srcRect/>
                      <a:stretch>
                        <a:fillRect/>
                      </a:stretch>
                    </p:blipFill>
                    <p:spPr bwMode="auto">
                      <a:xfrm>
                        <a:off x="1395413" y="2149475"/>
                        <a:ext cx="5711825" cy="381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921822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r>
              <a:rPr lang="en-US" altLang="zh-TW"/>
              <a:t>P.</a:t>
            </a:r>
            <a:fld id="{3D47F86C-1723-4B38-AE32-DCA1C8510F29}" type="slidenum">
              <a:rPr lang="en-US" altLang="zh-TW"/>
              <a:pPr/>
              <a:t>43</a:t>
            </a:fld>
            <a:endParaRPr lang="en-US" altLang="zh-TW"/>
          </a:p>
        </p:txBody>
      </p:sp>
      <p:sp>
        <p:nvSpPr>
          <p:cNvPr id="57346" name="Rectangle 2"/>
          <p:cNvSpPr>
            <a:spLocks noGrp="1" noChangeArrowheads="1"/>
          </p:cNvSpPr>
          <p:nvPr>
            <p:ph type="title"/>
          </p:nvPr>
        </p:nvSpPr>
        <p:spPr/>
        <p:txBody>
          <a:bodyPr/>
          <a:lstStyle/>
          <a:p>
            <a:r>
              <a:rPr lang="en-US" altLang="zh-TW" dirty="0" smtClean="0"/>
              <a:t>Proof of  Lemma 1</a:t>
            </a:r>
            <a:endParaRPr lang="zh-TW" altLang="en-US" dirty="0"/>
          </a:p>
        </p:txBody>
      </p:sp>
      <p:graphicFrame>
        <p:nvGraphicFramePr>
          <p:cNvPr id="57348" name="Object 4"/>
          <p:cNvGraphicFramePr>
            <a:graphicFrameLocks noGrp="1" noChangeAspect="1"/>
          </p:cNvGraphicFramePr>
          <p:nvPr>
            <p:ph type="body" idx="1"/>
          </p:nvPr>
        </p:nvGraphicFramePr>
        <p:xfrm>
          <a:off x="900113" y="2133600"/>
          <a:ext cx="7856537" cy="5208588"/>
        </p:xfrm>
        <a:graphic>
          <a:graphicData uri="http://schemas.openxmlformats.org/presentationml/2006/ole">
            <mc:AlternateContent xmlns:mc="http://schemas.openxmlformats.org/markup-compatibility/2006">
              <mc:Choice xmlns:v="urn:schemas-microsoft-com:vml" Requires="v">
                <p:oleObj spid="_x0000_s41995" name="文件" r:id="rId3" imgW="8205840" imgH="5440975" progId="Word.Document.8">
                  <p:embed/>
                </p:oleObj>
              </mc:Choice>
              <mc:Fallback>
                <p:oleObj name="文件" r:id="rId3" imgW="8205840" imgH="544097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133600"/>
                        <a:ext cx="7856537" cy="520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42576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r>
              <a:rPr lang="en-US" altLang="zh-TW"/>
              <a:t>P.</a:t>
            </a:r>
            <a:fld id="{4FD44D36-9EAD-4259-A15F-16153B13A464}" type="slidenum">
              <a:rPr lang="en-US" altLang="zh-TW"/>
              <a:pPr/>
              <a:t>44</a:t>
            </a:fld>
            <a:endParaRPr lang="en-US" altLang="zh-TW"/>
          </a:p>
        </p:txBody>
      </p:sp>
      <p:graphicFrame>
        <p:nvGraphicFramePr>
          <p:cNvPr id="46083" name="Object 3"/>
          <p:cNvGraphicFramePr>
            <a:graphicFrameLocks noChangeAspect="1"/>
          </p:cNvGraphicFramePr>
          <p:nvPr/>
        </p:nvGraphicFramePr>
        <p:xfrm>
          <a:off x="1258888" y="333375"/>
          <a:ext cx="7453312" cy="8890000"/>
        </p:xfrm>
        <a:graphic>
          <a:graphicData uri="http://schemas.openxmlformats.org/presentationml/2006/ole">
            <mc:AlternateContent xmlns:mc="http://schemas.openxmlformats.org/markup-compatibility/2006">
              <mc:Choice xmlns:v="urn:schemas-microsoft-com:vml" Requires="v">
                <p:oleObj spid="_x0000_s43019" name="文件" r:id="rId3" imgW="7313515" imgH="8740801" progId="Word.Document.8">
                  <p:embed/>
                </p:oleObj>
              </mc:Choice>
              <mc:Fallback>
                <p:oleObj name="文件" r:id="rId3" imgW="7313515" imgH="8740801"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33375"/>
                        <a:ext cx="7453312" cy="889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693975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r>
              <a:rPr lang="en-US" altLang="zh-TW"/>
              <a:t>P.</a:t>
            </a:r>
            <a:fld id="{7C123DC0-992A-463E-904B-772DE32F87ED}" type="slidenum">
              <a:rPr lang="en-US" altLang="zh-TW"/>
              <a:pPr/>
              <a:t>45</a:t>
            </a:fld>
            <a:endParaRPr lang="en-US" altLang="zh-TW"/>
          </a:p>
        </p:txBody>
      </p:sp>
      <p:graphicFrame>
        <p:nvGraphicFramePr>
          <p:cNvPr id="47107" name="Object 3"/>
          <p:cNvGraphicFramePr>
            <a:graphicFrameLocks noChangeAspect="1"/>
          </p:cNvGraphicFramePr>
          <p:nvPr/>
        </p:nvGraphicFramePr>
        <p:xfrm>
          <a:off x="1185863" y="2060575"/>
          <a:ext cx="7280275" cy="8564563"/>
        </p:xfrm>
        <a:graphic>
          <a:graphicData uri="http://schemas.openxmlformats.org/presentationml/2006/ole">
            <mc:AlternateContent xmlns:mc="http://schemas.openxmlformats.org/markup-compatibility/2006">
              <mc:Choice xmlns:v="urn:schemas-microsoft-com:vml" Requires="v">
                <p:oleObj spid="_x0000_s44043" name="文件" r:id="rId3" imgW="7418880" imgH="8737560" progId="Word.Document.8">
                  <p:embed/>
                </p:oleObj>
              </mc:Choice>
              <mc:Fallback>
                <p:oleObj name="文件" r:id="rId3" imgW="7418880" imgH="87375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2060575"/>
                        <a:ext cx="7280275" cy="856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362490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2"/>
          </p:nvPr>
        </p:nvSpPr>
        <p:spPr/>
        <p:txBody>
          <a:bodyPr/>
          <a:lstStyle/>
          <a:p>
            <a:r>
              <a:rPr lang="en-US" altLang="zh-TW"/>
              <a:t>P.</a:t>
            </a:r>
            <a:fld id="{770CAD39-A6F9-4163-A5FA-2D70CDC297C7}" type="slidenum">
              <a:rPr lang="en-US" altLang="zh-TW"/>
              <a:pPr/>
              <a:t>46</a:t>
            </a:fld>
            <a:endParaRPr lang="en-US" altLang="zh-TW"/>
          </a:p>
        </p:txBody>
      </p:sp>
      <p:graphicFrame>
        <p:nvGraphicFramePr>
          <p:cNvPr id="49155" name="Object 3"/>
          <p:cNvGraphicFramePr>
            <a:graphicFrameLocks noChangeAspect="1"/>
          </p:cNvGraphicFramePr>
          <p:nvPr/>
        </p:nvGraphicFramePr>
        <p:xfrm>
          <a:off x="1547813" y="1844675"/>
          <a:ext cx="6088062" cy="4779963"/>
        </p:xfrm>
        <a:graphic>
          <a:graphicData uri="http://schemas.openxmlformats.org/presentationml/2006/ole">
            <mc:AlternateContent xmlns:mc="http://schemas.openxmlformats.org/markup-compatibility/2006">
              <mc:Choice xmlns:v="urn:schemas-microsoft-com:vml" Requires="v">
                <p:oleObj spid="_x0000_s45067" name="文件" r:id="rId3" imgW="6117691" imgH="4814518" progId="Word.Document.8">
                  <p:embed/>
                </p:oleObj>
              </mc:Choice>
              <mc:Fallback>
                <p:oleObj name="文件" r:id="rId3" imgW="6117691" imgH="481451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844675"/>
                        <a:ext cx="6088062"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p:cNvSpPr>
            <a:spLocks noGrp="1" noChangeArrowheads="1"/>
          </p:cNvSpPr>
          <p:nvPr>
            <p:ph type="title"/>
          </p:nvPr>
        </p:nvSpPr>
        <p:spPr>
          <a:xfrm>
            <a:off x="685800" y="609600"/>
            <a:ext cx="7772400" cy="1143000"/>
          </a:xfrm>
        </p:spPr>
        <p:txBody>
          <a:bodyPr/>
          <a:lstStyle/>
          <a:p>
            <a:r>
              <a:rPr lang="en-US" altLang="zh-TW" dirty="0" smtClean="0"/>
              <a:t>Proof of  Theorem 2</a:t>
            </a:r>
            <a:endParaRPr lang="zh-TW" altLang="en-US" dirty="0"/>
          </a:p>
        </p:txBody>
      </p:sp>
    </p:spTree>
    <p:extLst>
      <p:ext uri="{BB962C8B-B14F-4D97-AF65-F5344CB8AC3E}">
        <p14:creationId xmlns:p14="http://schemas.microsoft.com/office/powerpoint/2010/main" val="3508382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2"/>
          </p:nvPr>
        </p:nvSpPr>
        <p:spPr/>
        <p:txBody>
          <a:bodyPr/>
          <a:lstStyle/>
          <a:p>
            <a:r>
              <a:rPr lang="en-US" altLang="zh-TW"/>
              <a:t>P.</a:t>
            </a:r>
            <a:fld id="{EF8CE633-0242-4380-AFE3-54C402BC11BB}" type="slidenum">
              <a:rPr lang="en-US" altLang="zh-TW"/>
              <a:pPr/>
              <a:t>47</a:t>
            </a:fld>
            <a:endParaRPr lang="en-US" altLang="zh-TW"/>
          </a:p>
        </p:txBody>
      </p:sp>
      <p:sp>
        <p:nvSpPr>
          <p:cNvPr id="50178" name="Rectangle 2"/>
          <p:cNvSpPr>
            <a:spLocks noGrp="1" noChangeArrowheads="1"/>
          </p:cNvSpPr>
          <p:nvPr>
            <p:ph type="title"/>
          </p:nvPr>
        </p:nvSpPr>
        <p:spPr/>
        <p:txBody>
          <a:bodyPr/>
          <a:lstStyle/>
          <a:p>
            <a:endParaRPr lang="zh-TW" altLang="en-US"/>
          </a:p>
        </p:txBody>
      </p:sp>
      <p:graphicFrame>
        <p:nvGraphicFramePr>
          <p:cNvPr id="50179" name="Object 3"/>
          <p:cNvGraphicFramePr>
            <a:graphicFrameLocks noChangeAspect="1"/>
          </p:cNvGraphicFramePr>
          <p:nvPr/>
        </p:nvGraphicFramePr>
        <p:xfrm>
          <a:off x="1476375" y="1393825"/>
          <a:ext cx="6088063" cy="5464175"/>
        </p:xfrm>
        <a:graphic>
          <a:graphicData uri="http://schemas.openxmlformats.org/presentationml/2006/ole">
            <mc:AlternateContent xmlns:mc="http://schemas.openxmlformats.org/markup-compatibility/2006">
              <mc:Choice xmlns:v="urn:schemas-microsoft-com:vml" Requires="v">
                <p:oleObj spid="_x0000_s46091" name="文件" r:id="rId3" imgW="6117691" imgH="5502357" progId="Word.Document.8">
                  <p:embed/>
                </p:oleObj>
              </mc:Choice>
              <mc:Fallback>
                <p:oleObj name="文件" r:id="rId3" imgW="6117691" imgH="550235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393825"/>
                        <a:ext cx="6088063" cy="546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680936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2"/>
          </p:nvPr>
        </p:nvSpPr>
        <p:spPr/>
        <p:txBody>
          <a:bodyPr/>
          <a:lstStyle/>
          <a:p>
            <a:r>
              <a:rPr lang="en-US" altLang="zh-TW"/>
              <a:t>P.</a:t>
            </a:r>
            <a:fld id="{2D023A1A-C63E-406E-9BC2-F5ABFC6B2C5D}" type="slidenum">
              <a:rPr lang="en-US" altLang="zh-TW"/>
              <a:pPr/>
              <a:t>48</a:t>
            </a:fld>
            <a:endParaRPr lang="en-US" altLang="zh-TW"/>
          </a:p>
        </p:txBody>
      </p:sp>
      <p:graphicFrame>
        <p:nvGraphicFramePr>
          <p:cNvPr id="51203" name="Object 3"/>
          <p:cNvGraphicFramePr>
            <a:graphicFrameLocks noChangeAspect="1"/>
          </p:cNvGraphicFramePr>
          <p:nvPr/>
        </p:nvGraphicFramePr>
        <p:xfrm>
          <a:off x="1403350" y="1800225"/>
          <a:ext cx="6264275" cy="5157788"/>
        </p:xfrm>
        <a:graphic>
          <a:graphicData uri="http://schemas.openxmlformats.org/presentationml/2006/ole">
            <mc:AlternateContent xmlns:mc="http://schemas.openxmlformats.org/markup-compatibility/2006">
              <mc:Choice xmlns:v="urn:schemas-microsoft-com:vml" Requires="v">
                <p:oleObj spid="_x0000_s47115" name="文件" r:id="rId3" imgW="6117691" imgH="5731637" progId="Word.Document.8">
                  <p:embed/>
                </p:oleObj>
              </mc:Choice>
              <mc:Fallback>
                <p:oleObj name="文件" r:id="rId3" imgW="6117691" imgH="573163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800225"/>
                        <a:ext cx="6264275" cy="5157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4188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2"/>
          </p:nvPr>
        </p:nvSpPr>
        <p:spPr/>
        <p:txBody>
          <a:bodyPr/>
          <a:lstStyle/>
          <a:p>
            <a:r>
              <a:rPr lang="en-US" altLang="zh-TW"/>
              <a:t>P.</a:t>
            </a:r>
            <a:fld id="{A3C149EC-7F92-4B1A-A02A-21EBF6C919C5}" type="slidenum">
              <a:rPr lang="en-US" altLang="zh-TW"/>
              <a:pPr/>
              <a:t>49</a:t>
            </a:fld>
            <a:endParaRPr lang="en-US" altLang="zh-TW"/>
          </a:p>
        </p:txBody>
      </p:sp>
      <p:sp>
        <p:nvSpPr>
          <p:cNvPr id="52226" name="Rectangle 2"/>
          <p:cNvSpPr>
            <a:spLocks noGrp="1" noChangeArrowheads="1"/>
          </p:cNvSpPr>
          <p:nvPr>
            <p:ph type="title"/>
          </p:nvPr>
        </p:nvSpPr>
        <p:spPr/>
        <p:txBody>
          <a:bodyPr/>
          <a:lstStyle/>
          <a:p>
            <a:endParaRPr lang="zh-TW" altLang="en-US"/>
          </a:p>
        </p:txBody>
      </p:sp>
      <p:graphicFrame>
        <p:nvGraphicFramePr>
          <p:cNvPr id="52227" name="Object 3"/>
          <p:cNvGraphicFramePr>
            <a:graphicFrameLocks noChangeAspect="1"/>
          </p:cNvGraphicFramePr>
          <p:nvPr/>
        </p:nvGraphicFramePr>
        <p:xfrm>
          <a:off x="1400175" y="2152650"/>
          <a:ext cx="6088063" cy="4062413"/>
        </p:xfrm>
        <a:graphic>
          <a:graphicData uri="http://schemas.openxmlformats.org/presentationml/2006/ole">
            <mc:AlternateContent xmlns:mc="http://schemas.openxmlformats.org/markup-compatibility/2006">
              <mc:Choice xmlns:v="urn:schemas-microsoft-com:vml" Requires="v">
                <p:oleObj spid="_x0000_s48139" name="文件" r:id="rId3" imgW="6117691" imgH="4099598" progId="Word.Document.8">
                  <p:embed/>
                </p:oleObj>
              </mc:Choice>
              <mc:Fallback>
                <p:oleObj name="文件" r:id="rId3" imgW="6117691" imgH="409959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2152650"/>
                        <a:ext cx="6088063" cy="406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78095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BADB894B-FDAF-418C-9811-F8732BD339C1}" type="slidenum">
              <a:rPr lang="en-US" altLang="zh-TW" sz="1400"/>
              <a:pPr>
                <a:spcBef>
                  <a:spcPct val="0"/>
                </a:spcBef>
                <a:buFontTx/>
                <a:buNone/>
              </a:pPr>
              <a:t>5</a:t>
            </a:fld>
            <a:endParaRPr lang="en-US" altLang="zh-TW" sz="1400"/>
          </a:p>
        </p:txBody>
      </p:sp>
      <p:graphicFrame>
        <p:nvGraphicFramePr>
          <p:cNvPr id="6148" name="Object 6"/>
          <p:cNvGraphicFramePr>
            <a:graphicFrameLocks noChangeAspect="1"/>
          </p:cNvGraphicFramePr>
          <p:nvPr/>
        </p:nvGraphicFramePr>
        <p:xfrm>
          <a:off x="685800" y="977900"/>
          <a:ext cx="7645400" cy="5040313"/>
        </p:xfrm>
        <a:graphic>
          <a:graphicData uri="http://schemas.openxmlformats.org/presentationml/2006/ole">
            <mc:AlternateContent xmlns:mc="http://schemas.openxmlformats.org/markup-compatibility/2006">
              <mc:Choice xmlns:v="urn:schemas-microsoft-com:vml" Requires="v">
                <p:oleObj spid="_x0000_s6159" name="Document" r:id="rId3" imgW="6117034" imgH="4035596" progId="Word.Document.8">
                  <p:embed/>
                </p:oleObj>
              </mc:Choice>
              <mc:Fallback>
                <p:oleObj name="Document" r:id="rId3" imgW="6117034" imgH="4035596"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77900"/>
                        <a:ext cx="76454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0"/>
            <a:ext cx="91440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zh-TW" sz="900" b="1">
                <a:latin typeface="Arial" panose="020B0604020202020204" pitchFamily="34" charset="0"/>
                <a:ea typeface="新細明體" panose="02020500000000000000" pitchFamily="18" charset="-120"/>
              </a:rPr>
              <a:t>Copyright © The McGraw-Hill Companies, Inc. Permission required for reproduction or display.</a:t>
            </a:r>
          </a:p>
          <a:p>
            <a:pPr eaLnBrk="1" hangingPunct="1">
              <a:spcBef>
                <a:spcPct val="50000"/>
              </a:spcBef>
              <a:buFontTx/>
              <a:buNone/>
            </a:pPr>
            <a:endParaRPr lang="zh-TW" altLang="en-US" sz="1500">
              <a:ea typeface="新細明體" panose="02020500000000000000" pitchFamily="18" charset="-120"/>
            </a:endParaRPr>
          </a:p>
        </p:txBody>
      </p:sp>
      <p:pic>
        <p:nvPicPr>
          <p:cNvPr id="7171" name="Picture 7" descr="D:\McGraw-Hill Projects\Cormen\images\fig26-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549275"/>
            <a:ext cx="89281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2"/>
          </p:nvPr>
        </p:nvSpPr>
        <p:spPr/>
        <p:txBody>
          <a:bodyPr/>
          <a:lstStyle/>
          <a:p>
            <a:fld id="{9A894B57-0EB6-4F58-9CA6-7F85F3076B9C}" type="slidenum">
              <a:rPr lang="en-US" altLang="zh-TW" smtClean="0"/>
              <a:pPr/>
              <a:t>6</a:t>
            </a:fld>
            <a:endParaRPr lang="en-US" altLang="zh-TW"/>
          </a:p>
        </p:txBody>
      </p:sp>
      <mc:AlternateContent xmlns:mc="http://schemas.openxmlformats.org/markup-compatibility/2006" xmlns:p14="http://schemas.microsoft.com/office/powerpoint/2010/main">
        <mc:Choice Requires="p14">
          <p:contentPart p14:bwMode="auto" r:id="rId3">
            <p14:nvContentPartPr>
              <p14:cNvPr id="5" name="筆跡 4"/>
              <p14:cNvContentPartPr/>
              <p14:nvPr/>
            </p14:nvContentPartPr>
            <p14:xfrm>
              <a:off x="6104520" y="3942360"/>
              <a:ext cx="3055680" cy="768240"/>
            </p14:xfrm>
          </p:contentPart>
        </mc:Choice>
        <mc:Fallback xmlns="">
          <p:pic>
            <p:nvPicPr>
              <p:cNvPr id="5" name="筆跡 4"/>
              <p:cNvPicPr/>
              <p:nvPr/>
            </p:nvPicPr>
            <p:blipFill>
              <a:blip r:embed="rId4"/>
              <a:stretch>
                <a:fillRect/>
              </a:stretch>
            </p:blipFill>
            <p:spPr>
              <a:xfrm>
                <a:off x="6092280" y="3932280"/>
                <a:ext cx="3072600" cy="791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投影片編號版面配置區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DD83354B-3F50-4960-8584-56BD91065B7C}" type="slidenum">
              <a:rPr lang="en-US" altLang="zh-TW" sz="1400"/>
              <a:pPr>
                <a:spcBef>
                  <a:spcPct val="0"/>
                </a:spcBef>
                <a:buFontTx/>
                <a:buNone/>
              </a:pPr>
              <a:t>7</a:t>
            </a:fld>
            <a:endParaRPr lang="en-US" altLang="zh-TW" sz="1400"/>
          </a:p>
        </p:txBody>
      </p:sp>
      <p:sp>
        <p:nvSpPr>
          <p:cNvPr id="8196" name="Rectangle 2"/>
          <p:cNvSpPr>
            <a:spLocks noGrp="1" noChangeArrowheads="1"/>
          </p:cNvSpPr>
          <p:nvPr>
            <p:ph type="title"/>
          </p:nvPr>
        </p:nvSpPr>
        <p:spPr/>
        <p:txBody>
          <a:bodyPr/>
          <a:lstStyle/>
          <a:p>
            <a:pPr eaLnBrk="1" hangingPunct="1"/>
            <a:r>
              <a:rPr lang="zh-TW" altLang="en-US" smtClean="0">
                <a:ea typeface="新細明體" panose="02020500000000000000" pitchFamily="18" charset="-120"/>
              </a:rPr>
              <a:t>多起點和多目的地的網路</a:t>
            </a:r>
            <a:r>
              <a:rPr lang="en-US" altLang="zh-TW" smtClean="0">
                <a:ea typeface="新細明體" panose="02020500000000000000" pitchFamily="18" charset="-120"/>
              </a:rPr>
              <a:t> </a:t>
            </a:r>
            <a:endParaRPr lang="zh-TW" altLang="en-US" smtClean="0">
              <a:ea typeface="新細明體" panose="02020500000000000000" pitchFamily="18" charset="-120"/>
            </a:endParaRPr>
          </a:p>
        </p:txBody>
      </p:sp>
      <p:graphicFrame>
        <p:nvGraphicFramePr>
          <p:cNvPr id="8197" name="Object 3"/>
          <p:cNvGraphicFramePr>
            <a:graphicFrameLocks noChangeAspect="1"/>
          </p:cNvGraphicFramePr>
          <p:nvPr>
            <p:extLst>
              <p:ext uri="{D42A27DB-BD31-4B8C-83A1-F6EECF244321}">
                <p14:modId xmlns:p14="http://schemas.microsoft.com/office/powerpoint/2010/main" val="1067827232"/>
              </p:ext>
            </p:extLst>
          </p:nvPr>
        </p:nvGraphicFramePr>
        <p:xfrm>
          <a:off x="404813" y="1935163"/>
          <a:ext cx="7891462" cy="4870450"/>
        </p:xfrm>
        <a:graphic>
          <a:graphicData uri="http://schemas.openxmlformats.org/presentationml/2006/ole">
            <mc:AlternateContent xmlns:mc="http://schemas.openxmlformats.org/markup-compatibility/2006">
              <mc:Choice xmlns:v="urn:schemas-microsoft-com:vml" Requires="v">
                <p:oleObj spid="_x0000_s8209" name="Document" r:id="rId3" imgW="6593943" imgH="4065801" progId="Word.Document.8">
                  <p:embed/>
                </p:oleObj>
              </mc:Choice>
              <mc:Fallback>
                <p:oleObj name="Document" r:id="rId3" imgW="6593943" imgH="4065801" progId="Word.Document.8">
                  <p:embed/>
                  <p:pic>
                    <p:nvPicPr>
                      <p:cNvPr id="0" name="Object 3"/>
                      <p:cNvPicPr>
                        <a:picLocks noChangeAspect="1" noChangeArrowheads="1"/>
                      </p:cNvPicPr>
                      <p:nvPr/>
                    </p:nvPicPr>
                    <p:blipFill>
                      <a:blip r:embed="rId4"/>
                      <a:srcRect/>
                      <a:stretch>
                        <a:fillRect/>
                      </a:stretch>
                    </p:blipFill>
                    <p:spPr bwMode="auto">
                      <a:xfrm>
                        <a:off x="404813" y="1935163"/>
                        <a:ext cx="7891462"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投影片編號版面配置區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59FA736A-7022-4B98-B741-AC4D907CF40E}" type="slidenum">
              <a:rPr lang="en-US" altLang="zh-TW" sz="1400"/>
              <a:pPr>
                <a:spcBef>
                  <a:spcPct val="0"/>
                </a:spcBef>
                <a:buFontTx/>
                <a:buNone/>
              </a:pPr>
              <a:t>8</a:t>
            </a:fld>
            <a:endParaRPr lang="en-US" altLang="zh-TW" sz="1400"/>
          </a:p>
        </p:txBody>
      </p:sp>
      <p:sp>
        <p:nvSpPr>
          <p:cNvPr id="9220" name="Rectangle 2"/>
          <p:cNvSpPr>
            <a:spLocks noGrp="1" noChangeArrowheads="1"/>
          </p:cNvSpPr>
          <p:nvPr>
            <p:ph type="title"/>
          </p:nvPr>
        </p:nvSpPr>
        <p:spPr/>
        <p:txBody>
          <a:bodyPr/>
          <a:lstStyle/>
          <a:p>
            <a:pPr algn="l" eaLnBrk="1" hangingPunct="1"/>
            <a:r>
              <a:rPr lang="zh-TW" altLang="en-US" sz="2800" dirty="0" smtClean="0">
                <a:ea typeface="新細明體" panose="02020500000000000000" pitchFamily="18" charset="-120"/>
              </a:rPr>
              <a:t>轉換</a:t>
            </a:r>
            <a:r>
              <a:rPr lang="en-US" altLang="zh-TW" sz="2800" dirty="0" smtClean="0">
                <a:ea typeface="新細明體" panose="02020500000000000000" pitchFamily="18" charset="-120"/>
              </a:rPr>
              <a:t>(converting)</a:t>
            </a:r>
            <a:r>
              <a:rPr lang="zh-TW" altLang="en-US" sz="2800" dirty="0" smtClean="0">
                <a:ea typeface="新細明體" panose="02020500000000000000" pitchFamily="18" charset="-120"/>
              </a:rPr>
              <a:t>一個多源點、多匯點最大流問題成為一個單源點、單匯點的最大流問題</a:t>
            </a:r>
            <a:endParaRPr lang="en-US" altLang="zh-TW" sz="2800" dirty="0" smtClean="0">
              <a:ea typeface="新細明體" panose="02020500000000000000" pitchFamily="18" charset="-120"/>
            </a:endParaRPr>
          </a:p>
        </p:txBody>
      </p:sp>
      <p:pic>
        <p:nvPicPr>
          <p:cNvPr id="92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916113"/>
            <a:ext cx="878205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投影片編號版面配置區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zh-TW" sz="1400"/>
              <a:t>P.</a:t>
            </a:r>
            <a:fld id="{6748E5C2-C382-4E62-B18C-00D3E17AF5B9}" type="slidenum">
              <a:rPr lang="en-US" altLang="zh-TW" sz="1400"/>
              <a:pPr>
                <a:spcBef>
                  <a:spcPct val="0"/>
                </a:spcBef>
                <a:buFontTx/>
                <a:buNone/>
              </a:pPr>
              <a:t>9</a:t>
            </a:fld>
            <a:endParaRPr lang="en-US" altLang="zh-TW" sz="1400"/>
          </a:p>
        </p:txBody>
      </p:sp>
      <p:sp>
        <p:nvSpPr>
          <p:cNvPr id="10244" name="Rectangle 2"/>
          <p:cNvSpPr>
            <a:spLocks noGrp="1" noChangeArrowheads="1"/>
          </p:cNvSpPr>
          <p:nvPr>
            <p:ph type="title"/>
          </p:nvPr>
        </p:nvSpPr>
        <p:spPr>
          <a:xfrm>
            <a:off x="684213" y="333375"/>
            <a:ext cx="7772400" cy="1143000"/>
          </a:xfrm>
        </p:spPr>
        <p:txBody>
          <a:bodyPr/>
          <a:lstStyle/>
          <a:p>
            <a:r>
              <a:rPr lang="en-US" altLang="zh-TW" smtClean="0">
                <a:ea typeface="新細明體" panose="02020500000000000000" pitchFamily="18" charset="-120"/>
              </a:rPr>
              <a:t>Ford-Fulkerson</a:t>
            </a:r>
            <a:r>
              <a:rPr lang="zh-TW" altLang="en-US" smtClean="0">
                <a:ea typeface="新細明體" panose="02020500000000000000" pitchFamily="18" charset="-120"/>
              </a:rPr>
              <a:t>方法</a:t>
            </a:r>
            <a:r>
              <a:rPr lang="en-US" altLang="zh-TW" smtClean="0">
                <a:ea typeface="新細明體" panose="02020500000000000000" pitchFamily="18" charset="-120"/>
              </a:rPr>
              <a:t/>
            </a:r>
            <a:br>
              <a:rPr lang="en-US" altLang="zh-TW" smtClean="0">
                <a:ea typeface="新細明體" panose="02020500000000000000" pitchFamily="18" charset="-120"/>
              </a:rPr>
            </a:br>
            <a:r>
              <a:rPr lang="en-US" altLang="zh-TW" smtClean="0">
                <a:ea typeface="新細明體" panose="02020500000000000000" pitchFamily="18" charset="-120"/>
              </a:rPr>
              <a:t>The Ford-Fulkerson</a:t>
            </a:r>
            <a:r>
              <a:rPr lang="zh-TW" altLang="en-US" smtClean="0">
                <a:ea typeface="新細明體" panose="02020500000000000000" pitchFamily="18" charset="-120"/>
              </a:rPr>
              <a:t> </a:t>
            </a:r>
            <a:r>
              <a:rPr lang="en-US" altLang="zh-TW" smtClean="0">
                <a:ea typeface="新細明體" panose="02020500000000000000" pitchFamily="18" charset="-120"/>
              </a:rPr>
              <a:t>Method</a:t>
            </a:r>
            <a:endParaRPr lang="zh-TW" altLang="en-US" smtClean="0">
              <a:ea typeface="新細明體" panose="02020500000000000000" pitchFamily="18" charset="-120"/>
            </a:endParaRPr>
          </a:p>
        </p:txBody>
      </p:sp>
      <p:graphicFrame>
        <p:nvGraphicFramePr>
          <p:cNvPr id="10245" name="Object 3"/>
          <p:cNvGraphicFramePr>
            <a:graphicFrameLocks noChangeAspect="1"/>
          </p:cNvGraphicFramePr>
          <p:nvPr>
            <p:extLst>
              <p:ext uri="{D42A27DB-BD31-4B8C-83A1-F6EECF244321}">
                <p14:modId xmlns:p14="http://schemas.microsoft.com/office/powerpoint/2010/main" val="2021067878"/>
              </p:ext>
            </p:extLst>
          </p:nvPr>
        </p:nvGraphicFramePr>
        <p:xfrm>
          <a:off x="1106488" y="1636713"/>
          <a:ext cx="7248525" cy="5129212"/>
        </p:xfrm>
        <a:graphic>
          <a:graphicData uri="http://schemas.openxmlformats.org/presentationml/2006/ole">
            <mc:AlternateContent xmlns:mc="http://schemas.openxmlformats.org/markup-compatibility/2006">
              <mc:Choice xmlns:v="urn:schemas-microsoft-com:vml" Requires="v">
                <p:oleObj spid="_x0000_s10257" name="Document" r:id="rId3" imgW="6132151" imgH="4341601" progId="Word.Document.8">
                  <p:embed/>
                </p:oleObj>
              </mc:Choice>
              <mc:Fallback>
                <p:oleObj name="Document" r:id="rId3" imgW="6132151" imgH="4341601" progId="Word.Document.8">
                  <p:embed/>
                  <p:pic>
                    <p:nvPicPr>
                      <p:cNvPr id="0" name="Object 3"/>
                      <p:cNvPicPr>
                        <a:picLocks noChangeAspect="1" noChangeArrowheads="1"/>
                      </p:cNvPicPr>
                      <p:nvPr/>
                    </p:nvPicPr>
                    <p:blipFill>
                      <a:blip r:embed="rId4"/>
                      <a:srcRect/>
                      <a:stretch>
                        <a:fillRect/>
                      </a:stretch>
                    </p:blipFill>
                    <p:spPr bwMode="auto">
                      <a:xfrm>
                        <a:off x="1106488" y="1636713"/>
                        <a:ext cx="7248525"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5364</TotalTime>
  <Words>1417</Words>
  <Application>Microsoft Office PowerPoint</Application>
  <PresentationFormat>如螢幕大小 (4:3)</PresentationFormat>
  <Paragraphs>279</Paragraphs>
  <Slides>49</Slides>
  <Notes>4</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2</vt:i4>
      </vt:variant>
      <vt:variant>
        <vt:lpstr>投影片標題</vt:lpstr>
      </vt:variant>
      <vt:variant>
        <vt:i4>49</vt:i4>
      </vt:variant>
    </vt:vector>
  </HeadingPairs>
  <TitlesOfParts>
    <vt:vector size="59" baseType="lpstr">
      <vt:lpstr>新細明體</vt:lpstr>
      <vt:lpstr>Arial</vt:lpstr>
      <vt:lpstr>Arial Narrow</vt:lpstr>
      <vt:lpstr>Symbol</vt:lpstr>
      <vt:lpstr>Tahoma</vt:lpstr>
      <vt:lpstr>Times New Roman</vt:lpstr>
      <vt:lpstr>Wingdings</vt:lpstr>
      <vt:lpstr>Default Design</vt:lpstr>
      <vt:lpstr>Document</vt:lpstr>
      <vt:lpstr>文件</vt:lpstr>
      <vt:lpstr>最大流演算法 Maximum Flow Algorithms (Max-Flow Algorithms)  參考: Introduction to Algorithms 2nd Ed. by Thomas Cormen et al.   </vt:lpstr>
      <vt:lpstr>下圖中，物質(如:水、石油、電力、貨物)從 s (源點source)輸送到 t (匯點sink或標點target)的最大流(量)為何?</vt:lpstr>
      <vt:lpstr>流網或流量網路(Flow Network)</vt:lpstr>
      <vt:lpstr>PowerPoint 簡報</vt:lpstr>
      <vt:lpstr>PowerPoint 簡報</vt:lpstr>
      <vt:lpstr>PowerPoint 簡報</vt:lpstr>
      <vt:lpstr>多起點和多目的地的網路 </vt:lpstr>
      <vt:lpstr>轉換(converting)一個多源點、多匯點最大流問題成為一個單源點、單匯點的最大流問題</vt:lpstr>
      <vt:lpstr>Ford-Fulkerson方法 The Ford-Fulkerson Method</vt:lpstr>
      <vt:lpstr>PowerPoint 簡報</vt:lpstr>
      <vt:lpstr>餘網或剩餘網路 (Residual Network)</vt:lpstr>
      <vt:lpstr>擴增路徑(Augmenting path)</vt:lpstr>
      <vt:lpstr>PowerPoint 簡報</vt:lpstr>
      <vt:lpstr>基礎Ford-Fulkerson 演算法</vt:lpstr>
      <vt:lpstr>執行基礎Ford-Fulkerson 演算法</vt:lpstr>
      <vt:lpstr>PowerPoint 簡報</vt:lpstr>
      <vt:lpstr>PowerPoint 簡報</vt:lpstr>
      <vt:lpstr>Ford-Fulkerson演算法分析</vt:lpstr>
      <vt:lpstr>Ford-Fulkerson and Edmons-Karp演算法</vt:lpstr>
      <vt:lpstr>Ford-Fulkerson 及 Edmons-Karp 演算法</vt:lpstr>
      <vt:lpstr>The flow network corresponding to a bipartite graph</vt:lpstr>
      <vt:lpstr>最小成本最大流演算法 Minimum Cost Maximum Flow Algorithms (Min-Cost Max-Flow Algorithms)   </vt:lpstr>
      <vt:lpstr>流網的邊加入成本(cost)參數</vt:lpstr>
      <vt:lpstr>最小成本最大流</vt:lpstr>
      <vt:lpstr>餘網的成本</vt:lpstr>
      <vt:lpstr>最基本的min-cost max-flow演算法</vt:lpstr>
      <vt:lpstr>Bellman-Ford最短路徑演算法</vt:lpstr>
      <vt:lpstr>範例: 負成本循環(負循環)</vt:lpstr>
      <vt:lpstr>Bellman-Ford演算法檢測負循環範例1</vt:lpstr>
      <vt:lpstr>PowerPoint 簡報</vt:lpstr>
      <vt:lpstr>PowerPoint 簡報</vt:lpstr>
      <vt:lpstr>最小成本最大流範例</vt:lpstr>
      <vt:lpstr>最小成本最大流範例(續)</vt:lpstr>
      <vt:lpstr>最小成本最大流範例(續)</vt:lpstr>
      <vt:lpstr>最小成本最大流範例(續)</vt:lpstr>
      <vt:lpstr>最小成本最大流範例(續)</vt:lpstr>
      <vt:lpstr>PowerPoint 簡報</vt:lpstr>
      <vt:lpstr>Maximum bipartite matching</vt:lpstr>
      <vt:lpstr>A bipartite graph G =(V, E)with partition V = L U R.</vt:lpstr>
      <vt:lpstr>Finding a maximum bipartite matching</vt:lpstr>
      <vt:lpstr>PowerPoint 簡報</vt:lpstr>
      <vt:lpstr>PowerPoint 簡報</vt:lpstr>
      <vt:lpstr>Proof of  Lemma 1</vt:lpstr>
      <vt:lpstr>PowerPoint 簡報</vt:lpstr>
      <vt:lpstr>PowerPoint 簡報</vt:lpstr>
      <vt:lpstr>Proof of  Theorem 2</vt:lpstr>
      <vt:lpstr>PowerPoint 簡報</vt:lpstr>
      <vt:lpstr>PowerPoint 簡報</vt:lpstr>
      <vt:lpstr>PowerPoint 簡報</vt:lpstr>
    </vt:vector>
  </TitlesOfParts>
  <Company>Eidelman Associates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Emanuele Altieri</dc:creator>
  <cp:lastModifiedBy>Bob</cp:lastModifiedBy>
  <cp:revision>248</cp:revision>
  <dcterms:created xsi:type="dcterms:W3CDTF">2000-12-13T21:20:51Z</dcterms:created>
  <dcterms:modified xsi:type="dcterms:W3CDTF">2015-12-07T15:54:39Z</dcterms:modified>
</cp:coreProperties>
</file>