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</p:sldMasterIdLst>
  <p:sldIdLst>
    <p:sldId id="256" r:id="rId4"/>
    <p:sldId id="258" r:id="rId5"/>
    <p:sldId id="262" r:id="rId6"/>
    <p:sldId id="265" r:id="rId7"/>
    <p:sldId id="266" r:id="rId8"/>
    <p:sldId id="268" r:id="rId9"/>
    <p:sldId id="269" r:id="rId10"/>
    <p:sldId id="263" r:id="rId11"/>
    <p:sldId id="271" r:id="rId12"/>
    <p:sldId id="272" r:id="rId13"/>
    <p:sldId id="273" r:id="rId14"/>
    <p:sldId id="278" r:id="rId15"/>
    <p:sldId id="275" r:id="rId16"/>
    <p:sldId id="276" r:id="rId17"/>
    <p:sldId id="279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7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1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91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4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0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6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2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22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zh-TW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zh-TW" sz="18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altLang="zh-TW" smtClean="0">
                <a:solidFill>
                  <a:srgbClr val="000000"/>
                </a:solidFill>
              </a:rPr>
              <a:t>Advanced Computing And Networking Laboratory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45F2FD3-9F95-4645-97CD-4D56D6967215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30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00056" y="6381328"/>
            <a:ext cx="5204189" cy="3131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7187637" y="6453336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98269176-8D91-4DCE-A8C6-1D90C362B929}" type="slidenum">
              <a:rPr lang="en-US" altLang="zh-TW" smtClean="0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35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E1EE1D-8476-4A13-9455-D957A9CE51A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618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80"/>
            <a:ext cx="53848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80"/>
            <a:ext cx="5384800" cy="4105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3DB3C0-74ED-43B6-9784-B6DACAC41669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32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189B5A-6A3C-43F8-9AFE-F2769A3AA117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4BF731-2103-4D95-BEDA-868884847C8F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5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7E9D1-4360-48EC-AA9E-550C605588F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62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034A29-89B0-4819-9A30-69F8EE821FB3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06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2881D-F422-40D0-BA1B-D0DC9F2F5CC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93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7636CA-9167-424A-8ECA-0002C44CD928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2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57200"/>
            <a:ext cx="2745317" cy="54927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3" y="457200"/>
            <a:ext cx="8039100" cy="54927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Advanced Computing And Networking Laboratory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6A26C-BA73-4F38-A7A9-B41F91077C9E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12417" y="1844678"/>
            <a:ext cx="53848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83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9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49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5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4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C5AA32E2-AF5F-4EB1-8598-0203B96AF8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1D09DC6-57B8-4B89-A3C7-AE41CDCEA318}" type="datetimeFigureOut">
              <a:rPr lang="zh-TW" altLang="en-US" smtClean="0"/>
              <a:t>2020/2/12</a:t>
            </a:fld>
            <a:endParaRPr lang="zh-TW" altLang="en-US"/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15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6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/>
              <a:t>Advanced Computing And Networking 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1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2" y="134941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2" y="3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2" y="134941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6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6" y="136528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2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6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8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10416480" y="6051956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69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7837" y="6453188"/>
            <a:ext cx="664421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 b="1" i="1">
                <a:solidFill>
                  <a:srgbClr val="A5002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mtClean="0"/>
              <a:t>Advanced Computing And Networking Laboratory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092825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46C765-0494-4ABF-9E66-FD9BBA85CE13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810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50333" y="134943"/>
            <a:ext cx="11641667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46103" y="134943"/>
            <a:ext cx="184151" cy="1412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30253" y="5"/>
            <a:ext cx="186267" cy="138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30253" y="134943"/>
            <a:ext cx="186267" cy="1412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6188" y="274638"/>
            <a:ext cx="182033" cy="138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666699"/>
              </a:solidFill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175687" y="136530"/>
            <a:ext cx="188383" cy="1381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46103" y="271463"/>
            <a:ext cx="184151" cy="1381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66188" y="409578"/>
            <a:ext cx="182033" cy="136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zh-TW" sz="1350">
              <a:solidFill>
                <a:srgbClr val="9999CC"/>
              </a:solidFill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80"/>
            <a:ext cx="1097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2372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17" name="內容版面配置區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 bwMode="auto">
          <a:xfrm>
            <a:off x="10416480" y="6040314"/>
            <a:ext cx="1440160" cy="67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8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機器學習環境安裝教學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73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Tensorflow</a:t>
            </a:r>
            <a:r>
              <a:rPr lang="en-US" altLang="zh-TW" dirty="0"/>
              <a:t>/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 smtClean="0"/>
              <a:t>tensorflow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887" b="11534"/>
          <a:stretch/>
        </p:blipFill>
        <p:spPr>
          <a:xfrm>
            <a:off x="5375555" y="1970116"/>
            <a:ext cx="6511644" cy="47881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03426" y="2319250"/>
            <a:ext cx="2202872" cy="4073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75555" y="6434051"/>
            <a:ext cx="1615449" cy="3242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Tensorflow</a:t>
            </a:r>
            <a:r>
              <a:rPr lang="en-US" altLang="zh-TW" dirty="0"/>
              <a:t>/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 smtClean="0"/>
              <a:t>keras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3459" b="41392"/>
          <a:stretch/>
        </p:blipFill>
        <p:spPr>
          <a:xfrm>
            <a:off x="3527225" y="2550716"/>
            <a:ext cx="7337509" cy="33759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40881" y="2992580"/>
            <a:ext cx="1970115" cy="349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/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10108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942"/>
            <a:ext cx="11370267" cy="53019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74722" y="2377437"/>
            <a:ext cx="1537854" cy="1479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576" y="2377436"/>
            <a:ext cx="1537854" cy="1479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757" y="2547485"/>
            <a:ext cx="2580649" cy="32195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805951" y="2819542"/>
            <a:ext cx="2025533" cy="3808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109256"/>
            <a:ext cx="10972800" cy="3576113"/>
          </a:xfrm>
        </p:spPr>
      </p:pic>
    </p:spTree>
    <p:extLst>
      <p:ext uri="{BB962C8B-B14F-4D97-AF65-F5344CB8AC3E}">
        <p14:creationId xmlns:p14="http://schemas.microsoft.com/office/powerpoint/2010/main" val="3254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12395"/>
            <a:ext cx="10958512" cy="25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Spyder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026" y="664267"/>
            <a:ext cx="7503689" cy="60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anaconda</a:t>
            </a:r>
            <a:endParaRPr lang="en-US" altLang="zh-TW" dirty="0"/>
          </a:p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r>
              <a:rPr lang="en-US" altLang="zh-TW" dirty="0" smtClean="0"/>
              <a:t>Anaconda Navigator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CB2C6-11F3-4953-801A-4F2048A4A2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/>
              <a:t>Install anaconda</a:t>
            </a:r>
          </a:p>
        </p:txBody>
      </p:sp>
    </p:spTree>
    <p:extLst>
      <p:ext uri="{BB962C8B-B14F-4D97-AF65-F5344CB8AC3E}">
        <p14:creationId xmlns:p14="http://schemas.microsoft.com/office/powerpoint/2010/main" val="22428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anaconda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https://www.anaconda.com/distribution/#windows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2707129"/>
            <a:ext cx="11354254" cy="299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50082" y="2707129"/>
            <a:ext cx="3954086" cy="5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94807" y="3624350"/>
            <a:ext cx="2718262" cy="17124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anaconda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4752975" cy="3695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anaconda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828800"/>
            <a:ext cx="47529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475297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anaconda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28800"/>
            <a:ext cx="4752975" cy="3695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8800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414" y="2693324"/>
            <a:ext cx="10972800" cy="1371600"/>
          </a:xfrm>
        </p:spPr>
        <p:txBody>
          <a:bodyPr/>
          <a:lstStyle/>
          <a:p>
            <a:pPr algn="ctr"/>
            <a:r>
              <a:rPr lang="en-US" altLang="zh-TW" sz="6000" dirty="0"/>
              <a:t>Install </a:t>
            </a:r>
            <a:r>
              <a:rPr lang="en-US" altLang="zh-TW" sz="6000" dirty="0" err="1"/>
              <a:t>Tensorflow</a:t>
            </a:r>
            <a:r>
              <a:rPr lang="en-US" altLang="zh-TW" sz="6000" dirty="0"/>
              <a:t>/</a:t>
            </a:r>
            <a:r>
              <a:rPr lang="en-US" altLang="zh-TW" sz="6000" dirty="0" err="1"/>
              <a:t>keras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42269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Tensorflow</a:t>
            </a:r>
            <a:r>
              <a:rPr lang="en-US" altLang="zh-TW" dirty="0"/>
              <a:t>/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Execute Anaconda Prompt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28" y="2730365"/>
            <a:ext cx="2580649" cy="32195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53" y="2701928"/>
            <a:ext cx="6067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8B93C8E-E9CF-4B91-9A4C-76DE10854C20}" vid="{A204F34D-BB1C-4697-9C4C-EB4E8241FCB8}"/>
    </a:ext>
  </a:extLst>
</a:theme>
</file>

<file path=ppt/theme/theme2.xml><?xml version="1.0" encoding="utf-8"?>
<a:theme xmlns:a="http://schemas.openxmlformats.org/drawingml/2006/main" name="1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CN Lab.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ACN Lab.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N Lab.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N Lab.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N Lab.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171</TotalTime>
  <Words>53</Words>
  <Application>Microsoft Office PowerPoint</Application>
  <PresentationFormat>寬螢幕</PresentationFormat>
  <Paragraphs>24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Arial</vt:lpstr>
      <vt:lpstr>Arial Black</vt:lpstr>
      <vt:lpstr>Times New Roman</vt:lpstr>
      <vt:lpstr>Wingdings</vt:lpstr>
      <vt:lpstr>佈景主題1</vt:lpstr>
      <vt:lpstr>1_ACN Lab.</vt:lpstr>
      <vt:lpstr>2_ACN Lab.</vt:lpstr>
      <vt:lpstr>機器學習環境安裝教學</vt:lpstr>
      <vt:lpstr>Outline</vt:lpstr>
      <vt:lpstr>Install anaconda</vt:lpstr>
      <vt:lpstr>Install anaconda</vt:lpstr>
      <vt:lpstr>Install anaconda</vt:lpstr>
      <vt:lpstr>Install anaconda</vt:lpstr>
      <vt:lpstr>Install anaconda</vt:lpstr>
      <vt:lpstr>Install Tensorflow/keras</vt:lpstr>
      <vt:lpstr>Install Tensorflow/keras</vt:lpstr>
      <vt:lpstr>Install Tensorflow/keras</vt:lpstr>
      <vt:lpstr>Install Tensorflow/keras</vt:lpstr>
      <vt:lpstr>Anaconda Navigator</vt:lpstr>
      <vt:lpstr>Anaconda Navigator</vt:lpstr>
      <vt:lpstr>Jupyter Notebook</vt:lpstr>
      <vt:lpstr>Jupyter Notebook</vt:lpstr>
      <vt:lpstr>Spyder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沿廷 陳</dc:creator>
  <cp:lastModifiedBy>沿廷 陳</cp:lastModifiedBy>
  <cp:revision>14</cp:revision>
  <dcterms:created xsi:type="dcterms:W3CDTF">2020-02-11T04:36:26Z</dcterms:created>
  <dcterms:modified xsi:type="dcterms:W3CDTF">2020-02-12T13:52:18Z</dcterms:modified>
</cp:coreProperties>
</file>