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8" r:id="rId4"/>
    <p:sldId id="283" r:id="rId5"/>
    <p:sldId id="269" r:id="rId6"/>
    <p:sldId id="270" r:id="rId7"/>
    <p:sldId id="271" r:id="rId8"/>
    <p:sldId id="272" r:id="rId9"/>
    <p:sldId id="274" r:id="rId10"/>
    <p:sldId id="273" r:id="rId11"/>
    <p:sldId id="28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89" r:id="rId21"/>
    <p:sldId id="287" r:id="rId22"/>
    <p:sldId id="286" r:id="rId23"/>
    <p:sldId id="290" r:id="rId24"/>
    <p:sldId id="291" r:id="rId25"/>
    <p:sldId id="292" r:id="rId26"/>
  </p:sldIdLst>
  <p:sldSz cx="9144000" cy="5143500" type="screen16x9"/>
  <p:notesSz cx="6858000" cy="9144000"/>
  <p:embeddedFontLst>
    <p:embeddedFont>
      <p:font typeface="宋体" pitchFamily="2" charset="-122"/>
      <p:regular r:id="rId28"/>
    </p:embeddedFont>
    <p:embeddedFont>
      <p:font typeface="華康娃娃體W7(P)" pitchFamily="82" charset="-120"/>
      <p:regular r:id="rId29"/>
    </p:embeddedFont>
    <p:embeddedFont>
      <p:font typeface="Impact" pitchFamily="34" charset="0"/>
      <p:regular r:id="rId30"/>
    </p:embeddedFont>
    <p:embeddedFont>
      <p:font typeface="微軟正黑體" pitchFamily="34" charset="-120"/>
      <p:regular r:id="rId31"/>
      <p:bold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2018123-EA5B-46DD-8A64-3B706F2E75E5}">
          <p14:sldIdLst>
            <p14:sldId id="256"/>
            <p14:sldId id="267"/>
            <p14:sldId id="268"/>
          </p14:sldIdLst>
        </p14:section>
        <p14:section name="基本連線/指令" id="{C53782F1-13BC-40C3-9736-F6BCE4CD3B52}">
          <p14:sldIdLst>
            <p14:sldId id="283"/>
            <p14:sldId id="269"/>
            <p14:sldId id="270"/>
            <p14:sldId id="271"/>
            <p14:sldId id="272"/>
            <p14:sldId id="274"/>
            <p14:sldId id="273"/>
          </p14:sldIdLst>
        </p14:section>
        <p14:section name="程式碼F90" id="{08FA6926-F514-4668-BC40-99CEB5D25535}">
          <p14:sldIdLst>
            <p14:sldId id="284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Open file" id="{3C3C0FC8-B07E-4717-B343-956C2A50A673}">
          <p14:sldIdLst>
            <p14:sldId id="285"/>
            <p14:sldId id="289"/>
            <p14:sldId id="287"/>
            <p14:sldId id="286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9CD"/>
    <a:srgbClr val="D20000"/>
    <a:srgbClr val="FF0066"/>
    <a:srgbClr val="F57B17"/>
    <a:srgbClr val="FB5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79102-409F-44E2-A8C2-852EE04B8D3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24E8733-9FB2-4891-B765-365CCF77CB10}">
      <dgm:prSet phldrT="[文字]" custT="1"/>
      <dgm:spPr/>
      <dgm:t>
        <a:bodyPr/>
        <a:lstStyle/>
        <a:p>
          <a:r>
            <a:rPr lang="en-US" altLang="zh-TW" sz="1800" dirty="0" smtClean="0"/>
            <a:t>Linux </a:t>
          </a:r>
          <a:r>
            <a:rPr lang="zh-TW" altLang="en-US" sz="1800" dirty="0" smtClean="0">
              <a:latin typeface="微軟正黑體" pitchFamily="34" charset="-120"/>
              <a:ea typeface="微軟正黑體" pitchFamily="34" charset="-120"/>
            </a:rPr>
            <a:t>主機</a:t>
          </a:r>
          <a:endParaRPr lang="zh-TW" altLang="en-US" sz="1800" dirty="0">
            <a:latin typeface="微軟正黑體" pitchFamily="34" charset="-120"/>
            <a:ea typeface="微軟正黑體" pitchFamily="34" charset="-120"/>
          </a:endParaRPr>
        </a:p>
      </dgm:t>
    </dgm:pt>
    <dgm:pt modelId="{294AADE4-EF62-4986-A822-DC26E5BC34CF}" type="parTrans" cxnId="{C911DD54-8D7B-4297-BF15-5FADA0791371}">
      <dgm:prSet/>
      <dgm:spPr/>
      <dgm:t>
        <a:bodyPr/>
        <a:lstStyle/>
        <a:p>
          <a:endParaRPr lang="zh-TW" altLang="en-US"/>
        </a:p>
      </dgm:t>
    </dgm:pt>
    <dgm:pt modelId="{F97DC7E1-BF25-4F04-BEE4-4008BE915D67}" type="sibTrans" cxnId="{C911DD54-8D7B-4297-BF15-5FADA0791371}">
      <dgm:prSet/>
      <dgm:spPr/>
      <dgm:t>
        <a:bodyPr/>
        <a:lstStyle/>
        <a:p>
          <a:pPr algn="ctr"/>
          <a:r>
            <a:rPr lang="en-US" altLang="zh-TW" dirty="0" smtClean="0">
              <a:solidFill>
                <a:schemeClr val="tx1"/>
              </a:solidFill>
            </a:rPr>
            <a:t>   cd  /</a:t>
          </a:r>
          <a:endParaRPr lang="zh-TW" altLang="en-US" dirty="0">
            <a:solidFill>
              <a:schemeClr val="tx1"/>
            </a:solidFill>
          </a:endParaRPr>
        </a:p>
      </dgm:t>
    </dgm:pt>
    <dgm:pt modelId="{38846E72-1646-453B-9EFE-1CD60D54FFD6}" type="asst">
      <dgm:prSet phldrT="[文字]" custT="1"/>
      <dgm:spPr/>
      <dgm:t>
        <a:bodyPr/>
        <a:lstStyle/>
        <a:p>
          <a:r>
            <a:rPr lang="en-US" altLang="zh-TW" sz="2200" dirty="0" smtClean="0"/>
            <a:t>Homework</a:t>
          </a:r>
          <a:endParaRPr lang="zh-TW" altLang="en-US" sz="2200" dirty="0"/>
        </a:p>
      </dgm:t>
    </dgm:pt>
    <dgm:pt modelId="{0D508F48-34F6-478A-9DB0-597401CAFFDD}" type="parTrans" cxnId="{46698F99-16F5-4A9B-825D-08C38EDE5F54}">
      <dgm:prSet/>
      <dgm:spPr/>
      <dgm:t>
        <a:bodyPr/>
        <a:lstStyle/>
        <a:p>
          <a:endParaRPr lang="zh-TW" altLang="en-US"/>
        </a:p>
      </dgm:t>
    </dgm:pt>
    <dgm:pt modelId="{B3C810FB-4D9C-4BCE-AF50-81E77DEC0479}" type="sibTrans" cxnId="{46698F99-16F5-4A9B-825D-08C38EDE5F54}">
      <dgm:prSet/>
      <dgm:spPr/>
      <dgm:t>
        <a:bodyPr/>
        <a:lstStyle/>
        <a:p>
          <a:pPr algn="ctr"/>
          <a:r>
            <a:rPr lang="en-US" altLang="zh-TW" dirty="0" smtClean="0"/>
            <a:t>cd homework</a:t>
          </a:r>
          <a:endParaRPr lang="zh-TW" altLang="en-US" dirty="0"/>
        </a:p>
      </dgm:t>
    </dgm:pt>
    <dgm:pt modelId="{452613E9-036A-4CD7-9C54-16E217C47C31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你家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A28CFE61-4F47-4D43-A521-3D3A4516644B}" type="parTrans" cxnId="{8A1E5120-0C22-4104-A141-C3572F581268}">
      <dgm:prSet/>
      <dgm:spPr/>
      <dgm:t>
        <a:bodyPr/>
        <a:lstStyle/>
        <a:p>
          <a:endParaRPr lang="zh-TW" altLang="en-US"/>
        </a:p>
      </dgm:t>
    </dgm:pt>
    <dgm:pt modelId="{852EAC44-21EF-45DF-AF8E-CD19E2A98FA8}" type="sibTrans" cxnId="{8A1E5120-0C22-4104-A141-C3572F581268}">
      <dgm:prSet/>
      <dgm:spPr/>
      <dgm:t>
        <a:bodyPr/>
        <a:lstStyle/>
        <a:p>
          <a:pPr algn="ctr"/>
          <a:r>
            <a:rPr lang="en-US" altLang="zh-TW" dirty="0" smtClean="0"/>
            <a:t>cd 106601001 </a:t>
          </a:r>
          <a:endParaRPr lang="zh-TW" altLang="en-US" dirty="0"/>
        </a:p>
      </dgm:t>
    </dgm:pt>
    <dgm:pt modelId="{DB72E2ED-C5F3-4D99-9695-4C61EBD044D7}">
      <dgm:prSet phldrT="[文字]" custT="1"/>
      <dgm:spPr/>
      <dgm:t>
        <a:bodyPr/>
        <a:lstStyle/>
        <a:p>
          <a:r>
            <a:rPr lang="en-US" altLang="zh-TW" sz="1800" b="1" dirty="0" smtClean="0"/>
            <a:t>106 </a:t>
          </a:r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資料夾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FF217B7A-9B1D-46E5-BDD6-01A4BB7F36A6}" type="parTrans" cxnId="{8EDD157C-9A48-4C7C-8D5D-C99A5A5DD463}">
      <dgm:prSet/>
      <dgm:spPr/>
      <dgm:t>
        <a:bodyPr/>
        <a:lstStyle/>
        <a:p>
          <a:endParaRPr lang="zh-TW" altLang="en-US"/>
        </a:p>
      </dgm:t>
    </dgm:pt>
    <dgm:pt modelId="{FCEDDC58-3408-4B44-A6A2-0A91B452D221}" type="sibTrans" cxnId="{8EDD157C-9A48-4C7C-8D5D-C99A5A5DD463}">
      <dgm:prSet/>
      <dgm:spPr/>
      <dgm:t>
        <a:bodyPr/>
        <a:lstStyle/>
        <a:p>
          <a:pPr algn="ctr"/>
          <a:r>
            <a:rPr lang="en-US" altLang="zh-TW" dirty="0" smtClean="0"/>
            <a:t>cd 106   </a:t>
          </a:r>
          <a:endParaRPr lang="zh-TW" altLang="en-US" dirty="0"/>
        </a:p>
      </dgm:t>
    </dgm:pt>
    <dgm:pt modelId="{27F006C7-C659-41FF-9BB7-562A2626D3B7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你同學家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1743359C-F94E-48B5-B293-70C00BC51809}" type="parTrans" cxnId="{0A38A29E-4A62-472D-83E8-D11892C362B9}">
      <dgm:prSet/>
      <dgm:spPr/>
      <dgm:t>
        <a:bodyPr/>
        <a:lstStyle/>
        <a:p>
          <a:endParaRPr lang="zh-TW" altLang="en-US"/>
        </a:p>
      </dgm:t>
    </dgm:pt>
    <dgm:pt modelId="{5DCAC1CA-B382-4AB8-ABBF-0F2EF9D33DB9}" type="sibTrans" cxnId="{0A38A29E-4A62-472D-83E8-D11892C362B9}">
      <dgm:prSet/>
      <dgm:spPr/>
      <dgm:t>
        <a:bodyPr/>
        <a:lstStyle/>
        <a:p>
          <a:pPr algn="ctr"/>
          <a:r>
            <a:rPr lang="zh-TW" altLang="en-US" dirty="0" smtClean="0">
              <a:latin typeface="微軟正黑體" pitchFamily="34" charset="-120"/>
              <a:ea typeface="微軟正黑體" pitchFamily="34" charset="-120"/>
            </a:rPr>
            <a:t>進不去～哈哈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95876E8E-7F74-4741-AC2A-807B4BEAC733}" type="asst">
      <dgm:prSet phldrT="[文字]" custT="1"/>
      <dgm:spPr/>
      <dgm:t>
        <a:bodyPr/>
        <a:lstStyle/>
        <a:p>
          <a:r>
            <a:rPr lang="en-US" altLang="zh-TW" sz="1800" dirty="0" smtClean="0"/>
            <a:t>Home</a:t>
          </a:r>
          <a:endParaRPr lang="zh-TW" altLang="en-US" sz="1800" dirty="0"/>
        </a:p>
      </dgm:t>
    </dgm:pt>
    <dgm:pt modelId="{EF3065E6-2C26-4F52-B234-4EFB522AE6C2}" type="parTrans" cxnId="{55D2F5A3-7292-4C27-8B13-440480295055}">
      <dgm:prSet/>
      <dgm:spPr/>
      <dgm:t>
        <a:bodyPr/>
        <a:lstStyle/>
        <a:p>
          <a:endParaRPr lang="zh-TW" altLang="en-US"/>
        </a:p>
      </dgm:t>
    </dgm:pt>
    <dgm:pt modelId="{0D994C41-FA9A-4E42-BBDE-1EBE1AB490D7}" type="sibTrans" cxnId="{55D2F5A3-7292-4C27-8B13-440480295055}">
      <dgm:prSet/>
      <dgm:spPr/>
      <dgm:t>
        <a:bodyPr/>
        <a:lstStyle/>
        <a:p>
          <a:pPr algn="ctr"/>
          <a:r>
            <a:rPr lang="en-US" altLang="zh-TW" dirty="0" smtClean="0"/>
            <a:t>cd home</a:t>
          </a:r>
          <a:endParaRPr lang="zh-TW" altLang="en-US" dirty="0"/>
        </a:p>
      </dgm:t>
    </dgm:pt>
    <dgm:pt modelId="{E8C6F208-DBF6-4644-8441-1A12DAAC5FE5}">
      <dgm:prSet phldrT="[文字]"/>
      <dgm:spPr/>
      <dgm:t>
        <a:bodyPr/>
        <a:lstStyle/>
        <a:p>
          <a:r>
            <a:rPr lang="en-US" altLang="zh-TW" b="1" dirty="0" smtClean="0">
              <a:latin typeface="微軟正黑體" pitchFamily="34" charset="-120"/>
              <a:ea typeface="微軟正黑體" pitchFamily="34" charset="-120"/>
            </a:rPr>
            <a:t>Fortran </a:t>
          </a:r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 資料夾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B5366608-02E9-4C94-9C5D-58994CE22F9D}" type="parTrans" cxnId="{A389EE57-4F46-4FFD-9C49-17DE4C3750EC}">
      <dgm:prSet/>
      <dgm:spPr/>
      <dgm:t>
        <a:bodyPr/>
        <a:lstStyle/>
        <a:p>
          <a:endParaRPr lang="zh-TW" altLang="en-US"/>
        </a:p>
      </dgm:t>
    </dgm:pt>
    <dgm:pt modelId="{B4FB7A30-EAF3-4D56-BECC-CB4CEE941EC0}" type="sibTrans" cxnId="{A389EE57-4F46-4FFD-9C49-17DE4C3750EC}">
      <dgm:prSet/>
      <dgm:spPr/>
      <dgm:t>
        <a:bodyPr/>
        <a:lstStyle/>
        <a:p>
          <a:pPr algn="ctr"/>
          <a:r>
            <a:rPr lang="en-US" altLang="zh-TW" dirty="0" smtClean="0"/>
            <a:t>cd FORTRAN</a:t>
          </a:r>
          <a:endParaRPr lang="zh-TW" altLang="en-US" dirty="0"/>
        </a:p>
      </dgm:t>
    </dgm:pt>
    <dgm:pt modelId="{3F44D1C6-0BA6-4180-8955-F1D67D718E15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各種程式碼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897834D9-A04E-4EEE-AE42-9A7C931C9BBD}" type="parTrans" cxnId="{CC36EBAF-B586-4FC2-9C56-3FE98DFBFF4A}">
      <dgm:prSet/>
      <dgm:spPr/>
      <dgm:t>
        <a:bodyPr/>
        <a:lstStyle/>
        <a:p>
          <a:endParaRPr lang="zh-TW" altLang="en-US"/>
        </a:p>
      </dgm:t>
    </dgm:pt>
    <dgm:pt modelId="{F12F8B32-EAFF-4441-8D4D-BDB75B7C72F7}" type="sibTrans" cxnId="{CC36EBAF-B586-4FC2-9C56-3FE98DFBFF4A}">
      <dgm:prSet/>
      <dgm:spPr/>
      <dgm:t>
        <a:bodyPr/>
        <a:lstStyle/>
        <a:p>
          <a:pPr algn="ctr"/>
          <a:r>
            <a:rPr lang="en-US" altLang="zh-TW" dirty="0" smtClean="0"/>
            <a:t>xxxx.f90</a:t>
          </a:r>
          <a:endParaRPr lang="zh-TW" altLang="en-US" dirty="0"/>
        </a:p>
      </dgm:t>
    </dgm:pt>
    <dgm:pt modelId="{BAD6BC80-C5F0-48AD-A7A6-3E9E30562522}">
      <dgm:prSet phldrT="[文字]"/>
      <dgm:spPr/>
      <dgm:t>
        <a:bodyPr/>
        <a:lstStyle/>
        <a:p>
          <a:r>
            <a:rPr lang="zh-TW" altLang="en-US" b="1" dirty="0" smtClean="0">
              <a:latin typeface="微軟正黑體" pitchFamily="34" charset="-120"/>
              <a:ea typeface="微軟正黑體" pitchFamily="34" charset="-120"/>
            </a:rPr>
            <a:t>各種檔案</a:t>
          </a:r>
          <a:endParaRPr lang="zh-TW" altLang="en-US" b="1" dirty="0">
            <a:latin typeface="微軟正黑體" pitchFamily="34" charset="-120"/>
            <a:ea typeface="微軟正黑體" pitchFamily="34" charset="-120"/>
          </a:endParaRPr>
        </a:p>
      </dgm:t>
    </dgm:pt>
    <dgm:pt modelId="{ABFD948C-0FB2-4AAB-A67D-BBC5DDDEC18E}" type="parTrans" cxnId="{8EE53696-479C-474C-9AFB-A4FE73E71753}">
      <dgm:prSet/>
      <dgm:spPr/>
      <dgm:t>
        <a:bodyPr/>
        <a:lstStyle/>
        <a:p>
          <a:endParaRPr lang="zh-TW" altLang="en-US"/>
        </a:p>
      </dgm:t>
    </dgm:pt>
    <dgm:pt modelId="{E27402AD-2BFE-4722-9D9B-809D47C9D25B}" type="sibTrans" cxnId="{8EE53696-479C-474C-9AFB-A4FE73E71753}">
      <dgm:prSet/>
      <dgm:spPr/>
      <dgm:t>
        <a:bodyPr/>
        <a:lstStyle/>
        <a:p>
          <a:pPr algn="ctr"/>
          <a:r>
            <a:rPr lang="en-US" altLang="zh-TW" dirty="0" smtClean="0"/>
            <a:t>xxxx.txt</a:t>
          </a:r>
          <a:endParaRPr lang="zh-TW" altLang="en-US" dirty="0"/>
        </a:p>
      </dgm:t>
    </dgm:pt>
    <dgm:pt modelId="{31487744-6868-49BB-B070-5427C300F2BA}">
      <dgm:prSet phldrT="[文字]" custT="1"/>
      <dgm:spPr/>
      <dgm:t>
        <a:bodyPr/>
        <a:lstStyle/>
        <a:p>
          <a:r>
            <a:rPr lang="zh-TW" altLang="en-US" sz="1800" b="1" dirty="0" smtClean="0">
              <a:latin typeface="微軟正黑體" pitchFamily="34" charset="-120"/>
              <a:ea typeface="微軟正黑體" pitchFamily="34" charset="-120"/>
            </a:rPr>
            <a:t>各種教材</a:t>
          </a:r>
          <a:endParaRPr lang="zh-TW" altLang="en-US" sz="1800" b="1" dirty="0">
            <a:latin typeface="微軟正黑體" pitchFamily="34" charset="-120"/>
            <a:ea typeface="微軟正黑體" pitchFamily="34" charset="-120"/>
          </a:endParaRPr>
        </a:p>
      </dgm:t>
    </dgm:pt>
    <dgm:pt modelId="{54EFFA14-0A05-4045-9276-1C7D0C7016BE}" type="parTrans" cxnId="{564C3D51-F3AB-4B27-8152-6B2A2117C1F2}">
      <dgm:prSet/>
      <dgm:spPr/>
      <dgm:t>
        <a:bodyPr/>
        <a:lstStyle/>
        <a:p>
          <a:endParaRPr lang="zh-TW" altLang="en-US"/>
        </a:p>
      </dgm:t>
    </dgm:pt>
    <dgm:pt modelId="{552E0DCC-783B-4F59-AC9C-D33905F4BE01}" type="sibTrans" cxnId="{564C3D51-F3AB-4B27-8152-6B2A2117C1F2}">
      <dgm:prSet/>
      <dgm:spPr/>
      <dgm:t>
        <a:bodyPr/>
        <a:lstStyle/>
        <a:p>
          <a:pPr algn="ctr"/>
          <a:r>
            <a:rPr lang="en-US" altLang="zh-TW" dirty="0" smtClean="0"/>
            <a:t>xxx.txt / xxx.f90</a:t>
          </a:r>
          <a:endParaRPr lang="zh-TW" altLang="en-US" dirty="0"/>
        </a:p>
      </dgm:t>
    </dgm:pt>
    <dgm:pt modelId="{84D8BE1F-7855-4123-BE29-DD2CA8558C92}" type="pres">
      <dgm:prSet presAssocID="{2A479102-409F-44E2-A8C2-852EE04B8D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0A874B6A-3242-409B-BB75-0A5FCE1B0B64}" type="pres">
      <dgm:prSet presAssocID="{324E8733-9FB2-4891-B765-365CCF77CB10}" presName="hierRoot1" presStyleCnt="0">
        <dgm:presLayoutVars>
          <dgm:hierBranch val="init"/>
        </dgm:presLayoutVars>
      </dgm:prSet>
      <dgm:spPr/>
    </dgm:pt>
    <dgm:pt modelId="{A69D782C-D91D-49A6-B9E9-741EA2FE52BA}" type="pres">
      <dgm:prSet presAssocID="{324E8733-9FB2-4891-B765-365CCF77CB10}" presName="rootComposite1" presStyleCnt="0"/>
      <dgm:spPr/>
    </dgm:pt>
    <dgm:pt modelId="{30FC7D94-F91A-4BFD-9A9B-DCE34482848B}" type="pres">
      <dgm:prSet presAssocID="{324E8733-9FB2-4891-B765-365CCF77CB10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179938F-7619-45D3-A20B-59F3BE2FF657}" type="pres">
      <dgm:prSet presAssocID="{324E8733-9FB2-4891-B765-365CCF77CB10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F7E32861-F248-4DCD-AC4B-9F03DA09BAE0}" type="pres">
      <dgm:prSet presAssocID="{324E8733-9FB2-4891-B765-365CCF77CB10}" presName="rootConnector1" presStyleLbl="node1" presStyleIdx="0" presStyleCnt="7"/>
      <dgm:spPr/>
      <dgm:t>
        <a:bodyPr/>
        <a:lstStyle/>
        <a:p>
          <a:endParaRPr lang="zh-TW" altLang="en-US"/>
        </a:p>
      </dgm:t>
    </dgm:pt>
    <dgm:pt modelId="{78FE9952-FEF0-4AA4-8BBA-C034D79CBADA}" type="pres">
      <dgm:prSet presAssocID="{324E8733-9FB2-4891-B765-365CCF77CB10}" presName="hierChild2" presStyleCnt="0"/>
      <dgm:spPr/>
    </dgm:pt>
    <dgm:pt modelId="{D1D30A2A-A35D-4AAD-976F-DD859FFE8EB9}" type="pres">
      <dgm:prSet presAssocID="{324E8733-9FB2-4891-B765-365CCF77CB10}" presName="hierChild3" presStyleCnt="0"/>
      <dgm:spPr/>
    </dgm:pt>
    <dgm:pt modelId="{0CD04479-24D1-47F5-8044-C810190710F8}" type="pres">
      <dgm:prSet presAssocID="{0D508F48-34F6-478A-9DB0-597401CAFFDD}" presName="Name96" presStyleLbl="parChTrans1D2" presStyleIdx="0" presStyleCnt="2"/>
      <dgm:spPr/>
      <dgm:t>
        <a:bodyPr/>
        <a:lstStyle/>
        <a:p>
          <a:endParaRPr lang="zh-TW" altLang="en-US"/>
        </a:p>
      </dgm:t>
    </dgm:pt>
    <dgm:pt modelId="{18A16C0D-E350-4E32-AB0B-6B730D70B7C4}" type="pres">
      <dgm:prSet presAssocID="{38846E72-1646-453B-9EFE-1CD60D54FFD6}" presName="hierRoot3" presStyleCnt="0">
        <dgm:presLayoutVars>
          <dgm:hierBranch val="init"/>
        </dgm:presLayoutVars>
      </dgm:prSet>
      <dgm:spPr/>
    </dgm:pt>
    <dgm:pt modelId="{7B43DCF0-2516-466D-8610-9ADD9647BFF1}" type="pres">
      <dgm:prSet presAssocID="{38846E72-1646-453B-9EFE-1CD60D54FFD6}" presName="rootComposite3" presStyleCnt="0"/>
      <dgm:spPr/>
    </dgm:pt>
    <dgm:pt modelId="{DE4E1A85-7769-49EA-9D4C-66387B59A383}" type="pres">
      <dgm:prSet presAssocID="{38846E72-1646-453B-9EFE-1CD60D54FFD6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F3DCBB7-80BF-4B37-980E-7D1CE0062820}" type="pres">
      <dgm:prSet presAssocID="{38846E72-1646-453B-9EFE-1CD60D54FFD6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27285BF1-A971-46B2-B2D5-5FFAC271C80B}" type="pres">
      <dgm:prSet presAssocID="{38846E72-1646-453B-9EFE-1CD60D54FFD6}" presName="rootConnector3" presStyleLbl="asst1" presStyleIdx="0" presStyleCnt="2"/>
      <dgm:spPr/>
      <dgm:t>
        <a:bodyPr/>
        <a:lstStyle/>
        <a:p>
          <a:endParaRPr lang="zh-TW" altLang="en-US"/>
        </a:p>
      </dgm:t>
    </dgm:pt>
    <dgm:pt modelId="{7721F3D2-EF7B-4806-A19A-A9ED753E8232}" type="pres">
      <dgm:prSet presAssocID="{38846E72-1646-453B-9EFE-1CD60D54FFD6}" presName="hierChild6" presStyleCnt="0"/>
      <dgm:spPr/>
    </dgm:pt>
    <dgm:pt modelId="{B21E626A-32D3-4557-B9F3-8877EC74A550}" type="pres">
      <dgm:prSet presAssocID="{FF217B7A-9B1D-46E5-BDD6-01A4BB7F36A6}" presName="Name37" presStyleLbl="parChTrans1D3" presStyleIdx="0" presStyleCnt="3"/>
      <dgm:spPr/>
      <dgm:t>
        <a:bodyPr/>
        <a:lstStyle/>
        <a:p>
          <a:endParaRPr lang="zh-TW" altLang="en-US"/>
        </a:p>
      </dgm:t>
    </dgm:pt>
    <dgm:pt modelId="{2ABE31AD-D405-4876-9116-9CC1574D3C39}" type="pres">
      <dgm:prSet presAssocID="{DB72E2ED-C5F3-4D99-9695-4C61EBD044D7}" presName="hierRoot2" presStyleCnt="0">
        <dgm:presLayoutVars>
          <dgm:hierBranch val="init"/>
        </dgm:presLayoutVars>
      </dgm:prSet>
      <dgm:spPr/>
    </dgm:pt>
    <dgm:pt modelId="{9A2BA3F2-0F7E-44BF-B908-BEF5DE7AFB60}" type="pres">
      <dgm:prSet presAssocID="{DB72E2ED-C5F3-4D99-9695-4C61EBD044D7}" presName="rootComposite" presStyleCnt="0"/>
      <dgm:spPr/>
    </dgm:pt>
    <dgm:pt modelId="{888A778D-7C53-4949-A2C0-94E357E1D6A2}" type="pres">
      <dgm:prSet presAssocID="{DB72E2ED-C5F3-4D99-9695-4C61EBD044D7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E8498F-F44A-4E66-BB43-3F98D2B93D65}" type="pres">
      <dgm:prSet presAssocID="{DB72E2ED-C5F3-4D99-9695-4C61EBD044D7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5BEC1215-B578-4C3D-AFD0-75AA106FCDE9}" type="pres">
      <dgm:prSet presAssocID="{DB72E2ED-C5F3-4D99-9695-4C61EBD044D7}" presName="rootConnector" presStyleLbl="node3" presStyleIdx="0" presStyleCnt="0"/>
      <dgm:spPr/>
      <dgm:t>
        <a:bodyPr/>
        <a:lstStyle/>
        <a:p>
          <a:endParaRPr lang="zh-TW" altLang="en-US"/>
        </a:p>
      </dgm:t>
    </dgm:pt>
    <dgm:pt modelId="{35EC82CE-889B-4C98-8CAD-25C629FD011D}" type="pres">
      <dgm:prSet presAssocID="{DB72E2ED-C5F3-4D99-9695-4C61EBD044D7}" presName="hierChild4" presStyleCnt="0"/>
      <dgm:spPr/>
    </dgm:pt>
    <dgm:pt modelId="{D4FB95FC-45FE-41AA-BFB1-1C15A550B8DA}" type="pres">
      <dgm:prSet presAssocID="{54EFFA14-0A05-4045-9276-1C7D0C7016BE}" presName="Name37" presStyleLbl="parChTrans1D4" presStyleIdx="0" presStyleCnt="4"/>
      <dgm:spPr/>
      <dgm:t>
        <a:bodyPr/>
        <a:lstStyle/>
        <a:p>
          <a:endParaRPr lang="zh-TW" altLang="en-US"/>
        </a:p>
      </dgm:t>
    </dgm:pt>
    <dgm:pt modelId="{814AAE82-D640-42BD-B3C1-2C1BF62561BF}" type="pres">
      <dgm:prSet presAssocID="{31487744-6868-49BB-B070-5427C300F2BA}" presName="hierRoot2" presStyleCnt="0">
        <dgm:presLayoutVars>
          <dgm:hierBranch val="init"/>
        </dgm:presLayoutVars>
      </dgm:prSet>
      <dgm:spPr/>
    </dgm:pt>
    <dgm:pt modelId="{5AC9857B-BA4E-4EA5-8EC3-61EC8665EB7B}" type="pres">
      <dgm:prSet presAssocID="{31487744-6868-49BB-B070-5427C300F2BA}" presName="rootComposite" presStyleCnt="0"/>
      <dgm:spPr/>
    </dgm:pt>
    <dgm:pt modelId="{9AE6CF69-B570-4711-9B66-5A613C8E2EE9}" type="pres">
      <dgm:prSet presAssocID="{31487744-6868-49BB-B070-5427C300F2BA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2E64EF6-1A92-42C4-BD6D-D9216C12D8A1}" type="pres">
      <dgm:prSet presAssocID="{31487744-6868-49BB-B070-5427C300F2BA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C116F608-D2C8-409B-8C33-A2B053D13E79}" type="pres">
      <dgm:prSet presAssocID="{31487744-6868-49BB-B070-5427C300F2BA}" presName="rootConnector" presStyleLbl="node4" presStyleIdx="0" presStyleCnt="0"/>
      <dgm:spPr/>
      <dgm:t>
        <a:bodyPr/>
        <a:lstStyle/>
        <a:p>
          <a:endParaRPr lang="zh-TW" altLang="en-US"/>
        </a:p>
      </dgm:t>
    </dgm:pt>
    <dgm:pt modelId="{A5024F3A-8C50-4D32-9302-40D162255482}" type="pres">
      <dgm:prSet presAssocID="{31487744-6868-49BB-B070-5427C300F2BA}" presName="hierChild4" presStyleCnt="0"/>
      <dgm:spPr/>
    </dgm:pt>
    <dgm:pt modelId="{3463C725-46E5-4BEF-A3AE-4987441ABE27}" type="pres">
      <dgm:prSet presAssocID="{31487744-6868-49BB-B070-5427C300F2BA}" presName="hierChild5" presStyleCnt="0"/>
      <dgm:spPr/>
    </dgm:pt>
    <dgm:pt modelId="{48D23549-0EB8-435F-9D78-5C1560D2C94B}" type="pres">
      <dgm:prSet presAssocID="{DB72E2ED-C5F3-4D99-9695-4C61EBD044D7}" presName="hierChild5" presStyleCnt="0"/>
      <dgm:spPr/>
    </dgm:pt>
    <dgm:pt modelId="{30ED04C1-14A7-4CB8-9698-514B4DDEBE11}" type="pres">
      <dgm:prSet presAssocID="{38846E72-1646-453B-9EFE-1CD60D54FFD6}" presName="hierChild7" presStyleCnt="0"/>
      <dgm:spPr/>
    </dgm:pt>
    <dgm:pt modelId="{AAD5E625-795D-477E-8ADC-60BC323E8225}" type="pres">
      <dgm:prSet presAssocID="{EF3065E6-2C26-4F52-B234-4EFB522AE6C2}" presName="Name96" presStyleLbl="parChTrans1D2" presStyleIdx="1" presStyleCnt="2"/>
      <dgm:spPr/>
      <dgm:t>
        <a:bodyPr/>
        <a:lstStyle/>
        <a:p>
          <a:endParaRPr lang="zh-TW" altLang="en-US"/>
        </a:p>
      </dgm:t>
    </dgm:pt>
    <dgm:pt modelId="{8BB46F57-7302-49E3-805D-AE834B376787}" type="pres">
      <dgm:prSet presAssocID="{95876E8E-7F74-4741-AC2A-807B4BEAC733}" presName="hierRoot3" presStyleCnt="0">
        <dgm:presLayoutVars>
          <dgm:hierBranch val="init"/>
        </dgm:presLayoutVars>
      </dgm:prSet>
      <dgm:spPr/>
    </dgm:pt>
    <dgm:pt modelId="{D838BFD7-D8E8-49C6-80C8-C56A9977D1C4}" type="pres">
      <dgm:prSet presAssocID="{95876E8E-7F74-4741-AC2A-807B4BEAC733}" presName="rootComposite3" presStyleCnt="0"/>
      <dgm:spPr/>
    </dgm:pt>
    <dgm:pt modelId="{25C94607-FD6D-4EF6-BCEC-DF33CF86D1FB}" type="pres">
      <dgm:prSet presAssocID="{95876E8E-7F74-4741-AC2A-807B4BEAC733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0747BE-95B2-49B5-88AD-43024142EA93}" type="pres">
      <dgm:prSet presAssocID="{95876E8E-7F74-4741-AC2A-807B4BEAC733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C6510CBF-4362-429A-8ADC-DEABF13B5884}" type="pres">
      <dgm:prSet presAssocID="{95876E8E-7F74-4741-AC2A-807B4BEAC733}" presName="rootConnector3" presStyleLbl="asst1" presStyleIdx="1" presStyleCnt="2"/>
      <dgm:spPr/>
      <dgm:t>
        <a:bodyPr/>
        <a:lstStyle/>
        <a:p>
          <a:endParaRPr lang="zh-TW" altLang="en-US"/>
        </a:p>
      </dgm:t>
    </dgm:pt>
    <dgm:pt modelId="{1C8A6DD3-4E02-4D9F-B5A0-A20C4835BC43}" type="pres">
      <dgm:prSet presAssocID="{95876E8E-7F74-4741-AC2A-807B4BEAC733}" presName="hierChild6" presStyleCnt="0"/>
      <dgm:spPr/>
    </dgm:pt>
    <dgm:pt modelId="{409D2F67-7D78-41DE-A7C3-6A2DBA86C1D4}" type="pres">
      <dgm:prSet presAssocID="{1743359C-F94E-48B5-B293-70C00BC51809}" presName="Name37" presStyleLbl="parChTrans1D3" presStyleIdx="1" presStyleCnt="3"/>
      <dgm:spPr/>
      <dgm:t>
        <a:bodyPr/>
        <a:lstStyle/>
        <a:p>
          <a:endParaRPr lang="zh-TW" altLang="en-US"/>
        </a:p>
      </dgm:t>
    </dgm:pt>
    <dgm:pt modelId="{85C6400A-8F42-44E4-9B7C-0E103356FAE0}" type="pres">
      <dgm:prSet presAssocID="{27F006C7-C659-41FF-9BB7-562A2626D3B7}" presName="hierRoot2" presStyleCnt="0">
        <dgm:presLayoutVars>
          <dgm:hierBranch val="init"/>
        </dgm:presLayoutVars>
      </dgm:prSet>
      <dgm:spPr/>
    </dgm:pt>
    <dgm:pt modelId="{666FDCE1-E38B-4A3D-927E-368A5341D6E9}" type="pres">
      <dgm:prSet presAssocID="{27F006C7-C659-41FF-9BB7-562A2626D3B7}" presName="rootComposite" presStyleCnt="0"/>
      <dgm:spPr/>
    </dgm:pt>
    <dgm:pt modelId="{15C9883C-88D4-4248-8E10-0AB99276CFA7}" type="pres">
      <dgm:prSet presAssocID="{27F006C7-C659-41FF-9BB7-562A2626D3B7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1FB4FC9-2CB6-48B4-957F-67D880BBD1A4}" type="pres">
      <dgm:prSet presAssocID="{27F006C7-C659-41FF-9BB7-562A2626D3B7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226F7C00-A9AC-4908-8EFF-BB0082277D56}" type="pres">
      <dgm:prSet presAssocID="{27F006C7-C659-41FF-9BB7-562A2626D3B7}" presName="rootConnector" presStyleLbl="node3" presStyleIdx="0" presStyleCnt="0"/>
      <dgm:spPr/>
      <dgm:t>
        <a:bodyPr/>
        <a:lstStyle/>
        <a:p>
          <a:endParaRPr lang="zh-TW" altLang="en-US"/>
        </a:p>
      </dgm:t>
    </dgm:pt>
    <dgm:pt modelId="{474D4DCB-A5F9-440C-AC09-7A7FA5AAE9FA}" type="pres">
      <dgm:prSet presAssocID="{27F006C7-C659-41FF-9BB7-562A2626D3B7}" presName="hierChild4" presStyleCnt="0"/>
      <dgm:spPr/>
    </dgm:pt>
    <dgm:pt modelId="{E452146A-E88B-454D-A7B2-9BC236772E2D}" type="pres">
      <dgm:prSet presAssocID="{27F006C7-C659-41FF-9BB7-562A2626D3B7}" presName="hierChild5" presStyleCnt="0"/>
      <dgm:spPr/>
    </dgm:pt>
    <dgm:pt modelId="{889A5275-435B-476C-B757-EA896A015B95}" type="pres">
      <dgm:prSet presAssocID="{A28CFE61-4F47-4D43-A521-3D3A4516644B}" presName="Name37" presStyleLbl="parChTrans1D3" presStyleIdx="2" presStyleCnt="3"/>
      <dgm:spPr/>
      <dgm:t>
        <a:bodyPr/>
        <a:lstStyle/>
        <a:p>
          <a:endParaRPr lang="zh-TW" altLang="en-US"/>
        </a:p>
      </dgm:t>
    </dgm:pt>
    <dgm:pt modelId="{3C830E57-A47D-4AE3-A90C-A795E415FAED}" type="pres">
      <dgm:prSet presAssocID="{452613E9-036A-4CD7-9C54-16E217C47C31}" presName="hierRoot2" presStyleCnt="0">
        <dgm:presLayoutVars>
          <dgm:hierBranch val="init"/>
        </dgm:presLayoutVars>
      </dgm:prSet>
      <dgm:spPr/>
    </dgm:pt>
    <dgm:pt modelId="{6AD3FB27-DEF0-471B-9AF8-3BE6C01EE11B}" type="pres">
      <dgm:prSet presAssocID="{452613E9-036A-4CD7-9C54-16E217C47C31}" presName="rootComposite" presStyleCnt="0"/>
      <dgm:spPr/>
    </dgm:pt>
    <dgm:pt modelId="{0C391173-3A04-4C3A-8C6D-E9C399178DB0}" type="pres">
      <dgm:prSet presAssocID="{452613E9-036A-4CD7-9C54-16E217C47C31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670B7E3-3E1B-4576-AC9C-81CD9D8D9425}" type="pres">
      <dgm:prSet presAssocID="{452613E9-036A-4CD7-9C54-16E217C47C31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6772F307-FCD7-4593-AABE-91C87AAA5858}" type="pres">
      <dgm:prSet presAssocID="{452613E9-036A-4CD7-9C54-16E217C47C31}" presName="rootConnector" presStyleLbl="node3" presStyleIdx="0" presStyleCnt="0"/>
      <dgm:spPr/>
      <dgm:t>
        <a:bodyPr/>
        <a:lstStyle/>
        <a:p>
          <a:endParaRPr lang="zh-TW" altLang="en-US"/>
        </a:p>
      </dgm:t>
    </dgm:pt>
    <dgm:pt modelId="{D2E67177-25CD-47DF-AFD9-55068A1F40D2}" type="pres">
      <dgm:prSet presAssocID="{452613E9-036A-4CD7-9C54-16E217C47C31}" presName="hierChild4" presStyleCnt="0"/>
      <dgm:spPr/>
    </dgm:pt>
    <dgm:pt modelId="{014BFDE1-7EE4-40C8-916A-1AE5FCAF64A4}" type="pres">
      <dgm:prSet presAssocID="{B5366608-02E9-4C94-9C5D-58994CE22F9D}" presName="Name37" presStyleLbl="parChTrans1D4" presStyleIdx="1" presStyleCnt="4"/>
      <dgm:spPr/>
      <dgm:t>
        <a:bodyPr/>
        <a:lstStyle/>
        <a:p>
          <a:endParaRPr lang="zh-TW" altLang="en-US"/>
        </a:p>
      </dgm:t>
    </dgm:pt>
    <dgm:pt modelId="{259109D0-7BFF-4348-8FB2-7DE0A2D1DDC4}" type="pres">
      <dgm:prSet presAssocID="{E8C6F208-DBF6-4644-8441-1A12DAAC5FE5}" presName="hierRoot2" presStyleCnt="0">
        <dgm:presLayoutVars>
          <dgm:hierBranch val="init"/>
        </dgm:presLayoutVars>
      </dgm:prSet>
      <dgm:spPr/>
    </dgm:pt>
    <dgm:pt modelId="{344D31F8-E374-4A7B-B77B-7178F0DA3681}" type="pres">
      <dgm:prSet presAssocID="{E8C6F208-DBF6-4644-8441-1A12DAAC5FE5}" presName="rootComposite" presStyleCnt="0"/>
      <dgm:spPr/>
    </dgm:pt>
    <dgm:pt modelId="{DCACC2F6-6FCB-464B-BF9C-6034A5A5C0D3}" type="pres">
      <dgm:prSet presAssocID="{E8C6F208-DBF6-4644-8441-1A12DAAC5FE5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5DFECCF-563B-442B-B82B-F107A71092F4}" type="pres">
      <dgm:prSet presAssocID="{E8C6F208-DBF6-4644-8441-1A12DAAC5FE5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695120F7-A623-458E-9269-BDEF0632804B}" type="pres">
      <dgm:prSet presAssocID="{E8C6F208-DBF6-4644-8441-1A12DAAC5FE5}" presName="rootConnector" presStyleLbl="node4" presStyleIdx="0" presStyleCnt="0"/>
      <dgm:spPr/>
      <dgm:t>
        <a:bodyPr/>
        <a:lstStyle/>
        <a:p>
          <a:endParaRPr lang="zh-TW" altLang="en-US"/>
        </a:p>
      </dgm:t>
    </dgm:pt>
    <dgm:pt modelId="{4A94DF32-27F1-42A8-BB4F-D3BD9C6CB7C8}" type="pres">
      <dgm:prSet presAssocID="{E8C6F208-DBF6-4644-8441-1A12DAAC5FE5}" presName="hierChild4" presStyleCnt="0"/>
      <dgm:spPr/>
    </dgm:pt>
    <dgm:pt modelId="{510E882B-B1A6-4DD1-B18D-837980777FA5}" type="pres">
      <dgm:prSet presAssocID="{897834D9-A04E-4EEE-AE42-9A7C931C9BBD}" presName="Name37" presStyleLbl="parChTrans1D4" presStyleIdx="2" presStyleCnt="4"/>
      <dgm:spPr/>
      <dgm:t>
        <a:bodyPr/>
        <a:lstStyle/>
        <a:p>
          <a:endParaRPr lang="zh-TW" altLang="en-US"/>
        </a:p>
      </dgm:t>
    </dgm:pt>
    <dgm:pt modelId="{A92A3841-842F-47FB-A9F8-B0FBE2A4FA4D}" type="pres">
      <dgm:prSet presAssocID="{3F44D1C6-0BA6-4180-8955-F1D67D718E15}" presName="hierRoot2" presStyleCnt="0">
        <dgm:presLayoutVars>
          <dgm:hierBranch val="init"/>
        </dgm:presLayoutVars>
      </dgm:prSet>
      <dgm:spPr/>
    </dgm:pt>
    <dgm:pt modelId="{4631BC22-90AC-4124-8C8A-44A34B9045CB}" type="pres">
      <dgm:prSet presAssocID="{3F44D1C6-0BA6-4180-8955-F1D67D718E15}" presName="rootComposite" presStyleCnt="0"/>
      <dgm:spPr/>
    </dgm:pt>
    <dgm:pt modelId="{FAA2C2E7-0933-4995-B626-5F97850E127F}" type="pres">
      <dgm:prSet presAssocID="{3F44D1C6-0BA6-4180-8955-F1D67D718E15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DEAB4F8-274C-489B-B1DD-E15DAAA2D237}" type="pres">
      <dgm:prSet presAssocID="{3F44D1C6-0BA6-4180-8955-F1D67D718E15}" presName="titleText2" presStyleLbl="fgAcc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FC1B1DD3-F2C4-415B-9E28-547AB7470507}" type="pres">
      <dgm:prSet presAssocID="{3F44D1C6-0BA6-4180-8955-F1D67D718E15}" presName="rootConnector" presStyleLbl="node4" presStyleIdx="0" presStyleCnt="0"/>
      <dgm:spPr/>
      <dgm:t>
        <a:bodyPr/>
        <a:lstStyle/>
        <a:p>
          <a:endParaRPr lang="zh-TW" altLang="en-US"/>
        </a:p>
      </dgm:t>
    </dgm:pt>
    <dgm:pt modelId="{07C18193-9D65-4108-A21B-57D16CE06562}" type="pres">
      <dgm:prSet presAssocID="{3F44D1C6-0BA6-4180-8955-F1D67D718E15}" presName="hierChild4" presStyleCnt="0"/>
      <dgm:spPr/>
    </dgm:pt>
    <dgm:pt modelId="{84001AF1-1355-4EE9-BBEC-9F08D6CED696}" type="pres">
      <dgm:prSet presAssocID="{3F44D1C6-0BA6-4180-8955-F1D67D718E15}" presName="hierChild5" presStyleCnt="0"/>
      <dgm:spPr/>
    </dgm:pt>
    <dgm:pt modelId="{961A95CD-26E1-45C2-941D-A8A6C9F4E8D1}" type="pres">
      <dgm:prSet presAssocID="{ABFD948C-0FB2-4AAB-A67D-BBC5DDDEC18E}" presName="Name37" presStyleLbl="parChTrans1D4" presStyleIdx="3" presStyleCnt="4"/>
      <dgm:spPr/>
      <dgm:t>
        <a:bodyPr/>
        <a:lstStyle/>
        <a:p>
          <a:endParaRPr lang="zh-TW" altLang="en-US"/>
        </a:p>
      </dgm:t>
    </dgm:pt>
    <dgm:pt modelId="{A11A1D47-D255-4698-9B95-377D123044DA}" type="pres">
      <dgm:prSet presAssocID="{BAD6BC80-C5F0-48AD-A7A6-3E9E30562522}" presName="hierRoot2" presStyleCnt="0">
        <dgm:presLayoutVars>
          <dgm:hierBranch val="init"/>
        </dgm:presLayoutVars>
      </dgm:prSet>
      <dgm:spPr/>
    </dgm:pt>
    <dgm:pt modelId="{1ED16EEB-97DC-4535-8005-4B07129686AA}" type="pres">
      <dgm:prSet presAssocID="{BAD6BC80-C5F0-48AD-A7A6-3E9E30562522}" presName="rootComposite" presStyleCnt="0"/>
      <dgm:spPr/>
    </dgm:pt>
    <dgm:pt modelId="{5D709A0A-C8E6-44E9-8893-87409EBA4C16}" type="pres">
      <dgm:prSet presAssocID="{BAD6BC80-C5F0-48AD-A7A6-3E9E30562522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B4C2E49-153C-4A9A-842F-855BB9C6B9DC}" type="pres">
      <dgm:prSet presAssocID="{BAD6BC80-C5F0-48AD-A7A6-3E9E30562522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  <dgm:pt modelId="{E5D332CD-D632-48FB-B45B-94BA7641911B}" type="pres">
      <dgm:prSet presAssocID="{BAD6BC80-C5F0-48AD-A7A6-3E9E30562522}" presName="rootConnector" presStyleLbl="node4" presStyleIdx="0" presStyleCnt="0"/>
      <dgm:spPr/>
      <dgm:t>
        <a:bodyPr/>
        <a:lstStyle/>
        <a:p>
          <a:endParaRPr lang="zh-TW" altLang="en-US"/>
        </a:p>
      </dgm:t>
    </dgm:pt>
    <dgm:pt modelId="{04CD912C-D26C-40B0-8E69-444D356BC34E}" type="pres">
      <dgm:prSet presAssocID="{BAD6BC80-C5F0-48AD-A7A6-3E9E30562522}" presName="hierChild4" presStyleCnt="0"/>
      <dgm:spPr/>
    </dgm:pt>
    <dgm:pt modelId="{DC2D23A7-9172-438F-991B-D2867425F0D4}" type="pres">
      <dgm:prSet presAssocID="{BAD6BC80-C5F0-48AD-A7A6-3E9E30562522}" presName="hierChild5" presStyleCnt="0"/>
      <dgm:spPr/>
    </dgm:pt>
    <dgm:pt modelId="{344A98A9-A0DE-4BB5-A8CB-BBFE7CB418B7}" type="pres">
      <dgm:prSet presAssocID="{E8C6F208-DBF6-4644-8441-1A12DAAC5FE5}" presName="hierChild5" presStyleCnt="0"/>
      <dgm:spPr/>
    </dgm:pt>
    <dgm:pt modelId="{EB6ADDCF-D152-464C-B61A-AAA18FE2C7F2}" type="pres">
      <dgm:prSet presAssocID="{452613E9-036A-4CD7-9C54-16E217C47C31}" presName="hierChild5" presStyleCnt="0"/>
      <dgm:spPr/>
    </dgm:pt>
    <dgm:pt modelId="{6CE44057-B257-49DA-8890-59721039A303}" type="pres">
      <dgm:prSet presAssocID="{95876E8E-7F74-4741-AC2A-807B4BEAC733}" presName="hierChild7" presStyleCnt="0"/>
      <dgm:spPr/>
    </dgm:pt>
  </dgm:ptLst>
  <dgm:cxnLst>
    <dgm:cxn modelId="{917BF82B-0FD0-4F9C-B7B6-7F846D310A00}" type="presOf" srcId="{FF217B7A-9B1D-46E5-BDD6-01A4BB7F36A6}" destId="{B21E626A-32D3-4557-B9F3-8877EC74A550}" srcOrd="0" destOrd="0" presId="urn:microsoft.com/office/officeart/2008/layout/NameandTitleOrganizationalChart"/>
    <dgm:cxn modelId="{8EE53696-479C-474C-9AFB-A4FE73E71753}" srcId="{E8C6F208-DBF6-4644-8441-1A12DAAC5FE5}" destId="{BAD6BC80-C5F0-48AD-A7A6-3E9E30562522}" srcOrd="1" destOrd="0" parTransId="{ABFD948C-0FB2-4AAB-A67D-BBC5DDDEC18E}" sibTransId="{E27402AD-2BFE-4722-9D9B-809D47C9D25B}"/>
    <dgm:cxn modelId="{52FDDA0D-C0D1-42BE-B0C3-0F48C7096CC9}" type="presOf" srcId="{31487744-6868-49BB-B070-5427C300F2BA}" destId="{C116F608-D2C8-409B-8C33-A2B053D13E79}" srcOrd="1" destOrd="0" presId="urn:microsoft.com/office/officeart/2008/layout/NameandTitleOrganizationalChart"/>
    <dgm:cxn modelId="{74653391-290D-4AFA-85C4-B3BED7075A9B}" type="presOf" srcId="{54EFFA14-0A05-4045-9276-1C7D0C7016BE}" destId="{D4FB95FC-45FE-41AA-BFB1-1C15A550B8DA}" srcOrd="0" destOrd="0" presId="urn:microsoft.com/office/officeart/2008/layout/NameandTitleOrganizationalChart"/>
    <dgm:cxn modelId="{1B419DE5-12E7-496B-9776-2C141A0C870E}" type="presOf" srcId="{BAD6BC80-C5F0-48AD-A7A6-3E9E30562522}" destId="{E5D332CD-D632-48FB-B45B-94BA7641911B}" srcOrd="1" destOrd="0" presId="urn:microsoft.com/office/officeart/2008/layout/NameandTitleOrganizationalChart"/>
    <dgm:cxn modelId="{B7BB04CD-843E-4BAA-BE72-BAE590BEDE49}" type="presOf" srcId="{0D994C41-FA9A-4E42-BBDE-1EBE1AB490D7}" destId="{120747BE-95B2-49B5-88AD-43024142EA93}" srcOrd="0" destOrd="0" presId="urn:microsoft.com/office/officeart/2008/layout/NameandTitleOrganizationalChart"/>
    <dgm:cxn modelId="{46698F99-16F5-4A9B-825D-08C38EDE5F54}" srcId="{324E8733-9FB2-4891-B765-365CCF77CB10}" destId="{38846E72-1646-453B-9EFE-1CD60D54FFD6}" srcOrd="0" destOrd="0" parTransId="{0D508F48-34F6-478A-9DB0-597401CAFFDD}" sibTransId="{B3C810FB-4D9C-4BCE-AF50-81E77DEC0479}"/>
    <dgm:cxn modelId="{C11D6F22-04BC-47BE-9BB0-126828451205}" type="presOf" srcId="{BAD6BC80-C5F0-48AD-A7A6-3E9E30562522}" destId="{5D709A0A-C8E6-44E9-8893-87409EBA4C16}" srcOrd="0" destOrd="0" presId="urn:microsoft.com/office/officeart/2008/layout/NameandTitleOrganizationalChart"/>
    <dgm:cxn modelId="{E3FB4CCE-8F57-4D81-B76B-C75A178D558D}" type="presOf" srcId="{852EAC44-21EF-45DF-AF8E-CD19E2A98FA8}" destId="{A670B7E3-3E1B-4576-AC9C-81CD9D8D9425}" srcOrd="0" destOrd="0" presId="urn:microsoft.com/office/officeart/2008/layout/NameandTitleOrganizationalChart"/>
    <dgm:cxn modelId="{C78F2C96-C202-4AA7-AC52-BA50E06FFE43}" type="presOf" srcId="{B4FB7A30-EAF3-4D56-BECC-CB4CEE941EC0}" destId="{45DFECCF-563B-442B-B82B-F107A71092F4}" srcOrd="0" destOrd="0" presId="urn:microsoft.com/office/officeart/2008/layout/NameandTitleOrganizationalChart"/>
    <dgm:cxn modelId="{CE011E89-E945-495F-AFDC-F6AC816B1D6F}" type="presOf" srcId="{95876E8E-7F74-4741-AC2A-807B4BEAC733}" destId="{C6510CBF-4362-429A-8ADC-DEABF13B5884}" srcOrd="1" destOrd="0" presId="urn:microsoft.com/office/officeart/2008/layout/NameandTitleOrganizationalChart"/>
    <dgm:cxn modelId="{B5EB3C6D-8F5A-4E5D-94A4-CA3AAD307904}" type="presOf" srcId="{31487744-6868-49BB-B070-5427C300F2BA}" destId="{9AE6CF69-B570-4711-9B66-5A613C8E2EE9}" srcOrd="0" destOrd="0" presId="urn:microsoft.com/office/officeart/2008/layout/NameandTitleOrganizationalChart"/>
    <dgm:cxn modelId="{A46954D4-0ABD-4F86-98AC-477AD21CACD8}" type="presOf" srcId="{552E0DCC-783B-4F59-AC9C-D33905F4BE01}" destId="{62E64EF6-1A92-42C4-BD6D-D9216C12D8A1}" srcOrd="0" destOrd="0" presId="urn:microsoft.com/office/officeart/2008/layout/NameandTitleOrganizationalChart"/>
    <dgm:cxn modelId="{BCB62C83-3257-40E3-8E5B-7B9004562BB3}" type="presOf" srcId="{DB72E2ED-C5F3-4D99-9695-4C61EBD044D7}" destId="{5BEC1215-B578-4C3D-AFD0-75AA106FCDE9}" srcOrd="1" destOrd="0" presId="urn:microsoft.com/office/officeart/2008/layout/NameandTitleOrganizationalChart"/>
    <dgm:cxn modelId="{0A38A29E-4A62-472D-83E8-D11892C362B9}" srcId="{95876E8E-7F74-4741-AC2A-807B4BEAC733}" destId="{27F006C7-C659-41FF-9BB7-562A2626D3B7}" srcOrd="0" destOrd="0" parTransId="{1743359C-F94E-48B5-B293-70C00BC51809}" sibTransId="{5DCAC1CA-B382-4AB8-ABBF-0F2EF9D33DB9}"/>
    <dgm:cxn modelId="{C09813AA-9482-4E18-B22E-D53E6990EAA2}" type="presOf" srcId="{452613E9-036A-4CD7-9C54-16E217C47C31}" destId="{6772F307-FCD7-4593-AABE-91C87AAA5858}" srcOrd="1" destOrd="0" presId="urn:microsoft.com/office/officeart/2008/layout/NameandTitleOrganizationalChart"/>
    <dgm:cxn modelId="{14A97043-3B45-47C8-8ED6-5E4A264F8BAE}" type="presOf" srcId="{324E8733-9FB2-4891-B765-365CCF77CB10}" destId="{30FC7D94-F91A-4BFD-9A9B-DCE34482848B}" srcOrd="0" destOrd="0" presId="urn:microsoft.com/office/officeart/2008/layout/NameandTitleOrganizationalChart"/>
    <dgm:cxn modelId="{C750CAAB-1A97-4621-B3BE-58F40B4043D5}" type="presOf" srcId="{38846E72-1646-453B-9EFE-1CD60D54FFD6}" destId="{DE4E1A85-7769-49EA-9D4C-66387B59A383}" srcOrd="0" destOrd="0" presId="urn:microsoft.com/office/officeart/2008/layout/NameandTitleOrganizationalChart"/>
    <dgm:cxn modelId="{8500300A-6CD7-4282-B851-35DCAD4E07B2}" type="presOf" srcId="{38846E72-1646-453B-9EFE-1CD60D54FFD6}" destId="{27285BF1-A971-46B2-B2D5-5FFAC271C80B}" srcOrd="1" destOrd="0" presId="urn:microsoft.com/office/officeart/2008/layout/NameandTitleOrganizationalChart"/>
    <dgm:cxn modelId="{0B842855-2F15-460B-8281-DF8A870C591C}" type="presOf" srcId="{324E8733-9FB2-4891-B765-365CCF77CB10}" destId="{F7E32861-F248-4DCD-AC4B-9F03DA09BAE0}" srcOrd="1" destOrd="0" presId="urn:microsoft.com/office/officeart/2008/layout/NameandTitleOrganizationalChart"/>
    <dgm:cxn modelId="{55D2F5A3-7292-4C27-8B13-440480295055}" srcId="{324E8733-9FB2-4891-B765-365CCF77CB10}" destId="{95876E8E-7F74-4741-AC2A-807B4BEAC733}" srcOrd="1" destOrd="0" parTransId="{EF3065E6-2C26-4F52-B234-4EFB522AE6C2}" sibTransId="{0D994C41-FA9A-4E42-BBDE-1EBE1AB490D7}"/>
    <dgm:cxn modelId="{7C1824F8-6673-4CD2-9F74-1980E24EF2AB}" type="presOf" srcId="{B3C810FB-4D9C-4BCE-AF50-81E77DEC0479}" destId="{DF3DCBB7-80BF-4B37-980E-7D1CE0062820}" srcOrd="0" destOrd="0" presId="urn:microsoft.com/office/officeart/2008/layout/NameandTitleOrganizationalChart"/>
    <dgm:cxn modelId="{87886695-43CF-4007-A29A-26D27474893C}" type="presOf" srcId="{ABFD948C-0FB2-4AAB-A67D-BBC5DDDEC18E}" destId="{961A95CD-26E1-45C2-941D-A8A6C9F4E8D1}" srcOrd="0" destOrd="0" presId="urn:microsoft.com/office/officeart/2008/layout/NameandTitleOrganizationalChart"/>
    <dgm:cxn modelId="{DC618901-9AE3-4A5D-B9BE-974A876929BD}" type="presOf" srcId="{3F44D1C6-0BA6-4180-8955-F1D67D718E15}" destId="{FAA2C2E7-0933-4995-B626-5F97850E127F}" srcOrd="0" destOrd="0" presId="urn:microsoft.com/office/officeart/2008/layout/NameandTitleOrganizationalChart"/>
    <dgm:cxn modelId="{6FFCD148-88D6-4C12-9D39-B693FC840681}" type="presOf" srcId="{5DCAC1CA-B382-4AB8-ABBF-0F2EF9D33DB9}" destId="{C1FB4FC9-2CB6-48B4-957F-67D880BBD1A4}" srcOrd="0" destOrd="0" presId="urn:microsoft.com/office/officeart/2008/layout/NameandTitleOrganizationalChart"/>
    <dgm:cxn modelId="{FCEC5743-38B6-4E64-99D2-E62E07DA670D}" type="presOf" srcId="{27F006C7-C659-41FF-9BB7-562A2626D3B7}" destId="{226F7C00-A9AC-4908-8EFF-BB0082277D56}" srcOrd="1" destOrd="0" presId="urn:microsoft.com/office/officeart/2008/layout/NameandTitleOrganizationalChart"/>
    <dgm:cxn modelId="{564C3D51-F3AB-4B27-8152-6B2A2117C1F2}" srcId="{DB72E2ED-C5F3-4D99-9695-4C61EBD044D7}" destId="{31487744-6868-49BB-B070-5427C300F2BA}" srcOrd="0" destOrd="0" parTransId="{54EFFA14-0A05-4045-9276-1C7D0C7016BE}" sibTransId="{552E0DCC-783B-4F59-AC9C-D33905F4BE01}"/>
    <dgm:cxn modelId="{A389EE57-4F46-4FFD-9C49-17DE4C3750EC}" srcId="{452613E9-036A-4CD7-9C54-16E217C47C31}" destId="{E8C6F208-DBF6-4644-8441-1A12DAAC5FE5}" srcOrd="0" destOrd="0" parTransId="{B5366608-02E9-4C94-9C5D-58994CE22F9D}" sibTransId="{B4FB7A30-EAF3-4D56-BECC-CB4CEE941EC0}"/>
    <dgm:cxn modelId="{BE1F9240-16E8-482E-8194-986A3BEF89DC}" type="presOf" srcId="{0D508F48-34F6-478A-9DB0-597401CAFFDD}" destId="{0CD04479-24D1-47F5-8044-C810190710F8}" srcOrd="0" destOrd="0" presId="urn:microsoft.com/office/officeart/2008/layout/NameandTitleOrganizationalChart"/>
    <dgm:cxn modelId="{76311786-D580-4F71-9FDE-324C9083DB81}" type="presOf" srcId="{FCEDDC58-3408-4B44-A6A2-0A91B452D221}" destId="{F3E8498F-F44A-4E66-BB43-3F98D2B93D65}" srcOrd="0" destOrd="0" presId="urn:microsoft.com/office/officeart/2008/layout/NameandTitleOrganizationalChart"/>
    <dgm:cxn modelId="{F70939D0-2BAE-400A-9FFB-05CA96902897}" type="presOf" srcId="{E8C6F208-DBF6-4644-8441-1A12DAAC5FE5}" destId="{695120F7-A623-458E-9269-BDEF0632804B}" srcOrd="1" destOrd="0" presId="urn:microsoft.com/office/officeart/2008/layout/NameandTitleOrganizationalChart"/>
    <dgm:cxn modelId="{8DD158F3-EB45-4FC1-A049-B8058351C23E}" type="presOf" srcId="{DB72E2ED-C5F3-4D99-9695-4C61EBD044D7}" destId="{888A778D-7C53-4949-A2C0-94E357E1D6A2}" srcOrd="0" destOrd="0" presId="urn:microsoft.com/office/officeart/2008/layout/NameandTitleOrganizationalChart"/>
    <dgm:cxn modelId="{13F91B19-5A85-47F0-AAAD-FB859FBB1F40}" type="presOf" srcId="{E8C6F208-DBF6-4644-8441-1A12DAAC5FE5}" destId="{DCACC2F6-6FCB-464B-BF9C-6034A5A5C0D3}" srcOrd="0" destOrd="0" presId="urn:microsoft.com/office/officeart/2008/layout/NameandTitleOrganizationalChart"/>
    <dgm:cxn modelId="{82940EB9-3556-4CF5-992C-AB83C13CE785}" type="presOf" srcId="{95876E8E-7F74-4741-AC2A-807B4BEAC733}" destId="{25C94607-FD6D-4EF6-BCEC-DF33CF86D1FB}" srcOrd="0" destOrd="0" presId="urn:microsoft.com/office/officeart/2008/layout/NameandTitleOrganizationalChart"/>
    <dgm:cxn modelId="{34956109-5FCB-47F9-8D98-DF6004FCE377}" type="presOf" srcId="{3F44D1C6-0BA6-4180-8955-F1D67D718E15}" destId="{FC1B1DD3-F2C4-415B-9E28-547AB7470507}" srcOrd="1" destOrd="0" presId="urn:microsoft.com/office/officeart/2008/layout/NameandTitleOrganizationalChart"/>
    <dgm:cxn modelId="{4293BF27-6358-43E4-9B7D-5CD78FAFF23C}" type="presOf" srcId="{EF3065E6-2C26-4F52-B234-4EFB522AE6C2}" destId="{AAD5E625-795D-477E-8ADC-60BC323E8225}" srcOrd="0" destOrd="0" presId="urn:microsoft.com/office/officeart/2008/layout/NameandTitleOrganizationalChart"/>
    <dgm:cxn modelId="{2AC45602-F229-4D27-B039-C1EB4B6E485E}" type="presOf" srcId="{F97DC7E1-BF25-4F04-BEE4-4008BE915D67}" destId="{F179938F-7619-45D3-A20B-59F3BE2FF657}" srcOrd="0" destOrd="0" presId="urn:microsoft.com/office/officeart/2008/layout/NameandTitleOrganizationalChart"/>
    <dgm:cxn modelId="{500EED58-0DAF-4B96-9530-80012AE506C1}" type="presOf" srcId="{A28CFE61-4F47-4D43-A521-3D3A4516644B}" destId="{889A5275-435B-476C-B757-EA896A015B95}" srcOrd="0" destOrd="0" presId="urn:microsoft.com/office/officeart/2008/layout/NameandTitleOrganizationalChart"/>
    <dgm:cxn modelId="{8EDD157C-9A48-4C7C-8D5D-C99A5A5DD463}" srcId="{38846E72-1646-453B-9EFE-1CD60D54FFD6}" destId="{DB72E2ED-C5F3-4D99-9695-4C61EBD044D7}" srcOrd="0" destOrd="0" parTransId="{FF217B7A-9B1D-46E5-BDD6-01A4BB7F36A6}" sibTransId="{FCEDDC58-3408-4B44-A6A2-0A91B452D221}"/>
    <dgm:cxn modelId="{EB2796B6-854D-495A-8B71-2353865644C1}" type="presOf" srcId="{E27402AD-2BFE-4722-9D9B-809D47C9D25B}" destId="{FB4C2E49-153C-4A9A-842F-855BB9C6B9DC}" srcOrd="0" destOrd="0" presId="urn:microsoft.com/office/officeart/2008/layout/NameandTitleOrganizationalChart"/>
    <dgm:cxn modelId="{8A1E5120-0C22-4104-A141-C3572F581268}" srcId="{95876E8E-7F74-4741-AC2A-807B4BEAC733}" destId="{452613E9-036A-4CD7-9C54-16E217C47C31}" srcOrd="1" destOrd="0" parTransId="{A28CFE61-4F47-4D43-A521-3D3A4516644B}" sibTransId="{852EAC44-21EF-45DF-AF8E-CD19E2A98FA8}"/>
    <dgm:cxn modelId="{5DB29554-1D77-43A5-BE5C-7EEBC448C997}" type="presOf" srcId="{1743359C-F94E-48B5-B293-70C00BC51809}" destId="{409D2F67-7D78-41DE-A7C3-6A2DBA86C1D4}" srcOrd="0" destOrd="0" presId="urn:microsoft.com/office/officeart/2008/layout/NameandTitleOrganizationalChart"/>
    <dgm:cxn modelId="{FEFF481A-F33A-450E-82ED-8F861F7E2C3D}" type="presOf" srcId="{452613E9-036A-4CD7-9C54-16E217C47C31}" destId="{0C391173-3A04-4C3A-8C6D-E9C399178DB0}" srcOrd="0" destOrd="0" presId="urn:microsoft.com/office/officeart/2008/layout/NameandTitleOrganizationalChart"/>
    <dgm:cxn modelId="{B4F8B672-0CA2-422B-9D3A-F88A6F220F17}" type="presOf" srcId="{897834D9-A04E-4EEE-AE42-9A7C931C9BBD}" destId="{510E882B-B1A6-4DD1-B18D-837980777FA5}" srcOrd="0" destOrd="0" presId="urn:microsoft.com/office/officeart/2008/layout/NameandTitleOrganizationalChart"/>
    <dgm:cxn modelId="{CBEE4B2F-275B-4BCB-9247-D6B9BF1F9F52}" type="presOf" srcId="{27F006C7-C659-41FF-9BB7-562A2626D3B7}" destId="{15C9883C-88D4-4248-8E10-0AB99276CFA7}" srcOrd="0" destOrd="0" presId="urn:microsoft.com/office/officeart/2008/layout/NameandTitleOrganizationalChart"/>
    <dgm:cxn modelId="{2BD4AEC9-3BBD-4911-AB4F-B7EAB83C3DE3}" type="presOf" srcId="{2A479102-409F-44E2-A8C2-852EE04B8D3C}" destId="{84D8BE1F-7855-4123-BE29-DD2CA8558C92}" srcOrd="0" destOrd="0" presId="urn:microsoft.com/office/officeart/2008/layout/NameandTitleOrganizationalChart"/>
    <dgm:cxn modelId="{691AB1E4-3CE1-4698-BA7C-B9128CD12EE3}" type="presOf" srcId="{F12F8B32-EAFF-4441-8D4D-BDB75B7C72F7}" destId="{9DEAB4F8-274C-489B-B1DD-E15DAAA2D237}" srcOrd="0" destOrd="0" presId="urn:microsoft.com/office/officeart/2008/layout/NameandTitleOrganizationalChart"/>
    <dgm:cxn modelId="{988CE090-A29E-473B-97CB-8FC89C23919B}" type="presOf" srcId="{B5366608-02E9-4C94-9C5D-58994CE22F9D}" destId="{014BFDE1-7EE4-40C8-916A-1AE5FCAF64A4}" srcOrd="0" destOrd="0" presId="urn:microsoft.com/office/officeart/2008/layout/NameandTitleOrganizationalChart"/>
    <dgm:cxn modelId="{CC36EBAF-B586-4FC2-9C56-3FE98DFBFF4A}" srcId="{E8C6F208-DBF6-4644-8441-1A12DAAC5FE5}" destId="{3F44D1C6-0BA6-4180-8955-F1D67D718E15}" srcOrd="0" destOrd="0" parTransId="{897834D9-A04E-4EEE-AE42-9A7C931C9BBD}" sibTransId="{F12F8B32-EAFF-4441-8D4D-BDB75B7C72F7}"/>
    <dgm:cxn modelId="{C911DD54-8D7B-4297-BF15-5FADA0791371}" srcId="{2A479102-409F-44E2-A8C2-852EE04B8D3C}" destId="{324E8733-9FB2-4891-B765-365CCF77CB10}" srcOrd="0" destOrd="0" parTransId="{294AADE4-EF62-4986-A822-DC26E5BC34CF}" sibTransId="{F97DC7E1-BF25-4F04-BEE4-4008BE915D67}"/>
    <dgm:cxn modelId="{8AE2FBB3-5012-48F8-BA53-E74D35CF8143}" type="presParOf" srcId="{84D8BE1F-7855-4123-BE29-DD2CA8558C92}" destId="{0A874B6A-3242-409B-BB75-0A5FCE1B0B64}" srcOrd="0" destOrd="0" presId="urn:microsoft.com/office/officeart/2008/layout/NameandTitleOrganizationalChart"/>
    <dgm:cxn modelId="{0DE6AF70-17E9-47B9-A2C8-7DCCF0B7A8AA}" type="presParOf" srcId="{0A874B6A-3242-409B-BB75-0A5FCE1B0B64}" destId="{A69D782C-D91D-49A6-B9E9-741EA2FE52BA}" srcOrd="0" destOrd="0" presId="urn:microsoft.com/office/officeart/2008/layout/NameandTitleOrganizationalChart"/>
    <dgm:cxn modelId="{ABF0E480-9671-4BCA-AF39-6DB307FCDA6E}" type="presParOf" srcId="{A69D782C-D91D-49A6-B9E9-741EA2FE52BA}" destId="{30FC7D94-F91A-4BFD-9A9B-DCE34482848B}" srcOrd="0" destOrd="0" presId="urn:microsoft.com/office/officeart/2008/layout/NameandTitleOrganizationalChart"/>
    <dgm:cxn modelId="{57F87A89-3051-4CD6-88A2-B2EECD7C2B7E}" type="presParOf" srcId="{A69D782C-D91D-49A6-B9E9-741EA2FE52BA}" destId="{F179938F-7619-45D3-A20B-59F3BE2FF657}" srcOrd="1" destOrd="0" presId="urn:microsoft.com/office/officeart/2008/layout/NameandTitleOrganizationalChart"/>
    <dgm:cxn modelId="{535B8694-3B77-415E-B895-DE1964671877}" type="presParOf" srcId="{A69D782C-D91D-49A6-B9E9-741EA2FE52BA}" destId="{F7E32861-F248-4DCD-AC4B-9F03DA09BAE0}" srcOrd="2" destOrd="0" presId="urn:microsoft.com/office/officeart/2008/layout/NameandTitleOrganizationalChart"/>
    <dgm:cxn modelId="{6729C35D-877A-4237-AA95-FC3DA0D31EBD}" type="presParOf" srcId="{0A874B6A-3242-409B-BB75-0A5FCE1B0B64}" destId="{78FE9952-FEF0-4AA4-8BBA-C034D79CBADA}" srcOrd="1" destOrd="0" presId="urn:microsoft.com/office/officeart/2008/layout/NameandTitleOrganizationalChart"/>
    <dgm:cxn modelId="{758F4119-E16A-49FF-9FCE-79AC4A146C4E}" type="presParOf" srcId="{0A874B6A-3242-409B-BB75-0A5FCE1B0B64}" destId="{D1D30A2A-A35D-4AAD-976F-DD859FFE8EB9}" srcOrd="2" destOrd="0" presId="urn:microsoft.com/office/officeart/2008/layout/NameandTitleOrganizationalChart"/>
    <dgm:cxn modelId="{FBCA2234-114A-45FF-A5CB-A4565EC82AE9}" type="presParOf" srcId="{D1D30A2A-A35D-4AAD-976F-DD859FFE8EB9}" destId="{0CD04479-24D1-47F5-8044-C810190710F8}" srcOrd="0" destOrd="0" presId="urn:microsoft.com/office/officeart/2008/layout/NameandTitleOrganizationalChart"/>
    <dgm:cxn modelId="{CA5A2C00-6B9B-4F17-80D0-598021DCE251}" type="presParOf" srcId="{D1D30A2A-A35D-4AAD-976F-DD859FFE8EB9}" destId="{18A16C0D-E350-4E32-AB0B-6B730D70B7C4}" srcOrd="1" destOrd="0" presId="urn:microsoft.com/office/officeart/2008/layout/NameandTitleOrganizationalChart"/>
    <dgm:cxn modelId="{07E5CD5E-DA0D-4FC5-BB4C-021B1BC07092}" type="presParOf" srcId="{18A16C0D-E350-4E32-AB0B-6B730D70B7C4}" destId="{7B43DCF0-2516-466D-8610-9ADD9647BFF1}" srcOrd="0" destOrd="0" presId="urn:microsoft.com/office/officeart/2008/layout/NameandTitleOrganizationalChart"/>
    <dgm:cxn modelId="{7B6AAD93-32A9-428C-92E4-CD2C8E5B0FF8}" type="presParOf" srcId="{7B43DCF0-2516-466D-8610-9ADD9647BFF1}" destId="{DE4E1A85-7769-49EA-9D4C-66387B59A383}" srcOrd="0" destOrd="0" presId="urn:microsoft.com/office/officeart/2008/layout/NameandTitleOrganizationalChart"/>
    <dgm:cxn modelId="{22936EF7-7B2F-4CAF-A0D3-78CD36ACB31E}" type="presParOf" srcId="{7B43DCF0-2516-466D-8610-9ADD9647BFF1}" destId="{DF3DCBB7-80BF-4B37-980E-7D1CE0062820}" srcOrd="1" destOrd="0" presId="urn:microsoft.com/office/officeart/2008/layout/NameandTitleOrganizationalChart"/>
    <dgm:cxn modelId="{AEE2CE57-39AC-4B65-987E-2C0F63EA1BFC}" type="presParOf" srcId="{7B43DCF0-2516-466D-8610-9ADD9647BFF1}" destId="{27285BF1-A971-46B2-B2D5-5FFAC271C80B}" srcOrd="2" destOrd="0" presId="urn:microsoft.com/office/officeart/2008/layout/NameandTitleOrganizationalChart"/>
    <dgm:cxn modelId="{8BACE6B9-94BC-4AEE-B37F-A752FCF477E5}" type="presParOf" srcId="{18A16C0D-E350-4E32-AB0B-6B730D70B7C4}" destId="{7721F3D2-EF7B-4806-A19A-A9ED753E8232}" srcOrd="1" destOrd="0" presId="urn:microsoft.com/office/officeart/2008/layout/NameandTitleOrganizationalChart"/>
    <dgm:cxn modelId="{9F35A7B7-8ECF-4CED-9C96-FBBEE9E5E589}" type="presParOf" srcId="{7721F3D2-EF7B-4806-A19A-A9ED753E8232}" destId="{B21E626A-32D3-4557-B9F3-8877EC74A550}" srcOrd="0" destOrd="0" presId="urn:microsoft.com/office/officeart/2008/layout/NameandTitleOrganizationalChart"/>
    <dgm:cxn modelId="{D53BF3B0-9732-4475-8077-8A73FC127401}" type="presParOf" srcId="{7721F3D2-EF7B-4806-A19A-A9ED753E8232}" destId="{2ABE31AD-D405-4876-9116-9CC1574D3C39}" srcOrd="1" destOrd="0" presId="urn:microsoft.com/office/officeart/2008/layout/NameandTitleOrganizationalChart"/>
    <dgm:cxn modelId="{0B94D162-8D0E-4183-8EA4-C0DD9B23E3EA}" type="presParOf" srcId="{2ABE31AD-D405-4876-9116-9CC1574D3C39}" destId="{9A2BA3F2-0F7E-44BF-B908-BEF5DE7AFB60}" srcOrd="0" destOrd="0" presId="urn:microsoft.com/office/officeart/2008/layout/NameandTitleOrganizationalChart"/>
    <dgm:cxn modelId="{C05979B4-BEAD-4B84-B0DF-0801ADA999D3}" type="presParOf" srcId="{9A2BA3F2-0F7E-44BF-B908-BEF5DE7AFB60}" destId="{888A778D-7C53-4949-A2C0-94E357E1D6A2}" srcOrd="0" destOrd="0" presId="urn:microsoft.com/office/officeart/2008/layout/NameandTitleOrganizationalChart"/>
    <dgm:cxn modelId="{3D225F6A-F301-4071-B913-999F8C4A3A75}" type="presParOf" srcId="{9A2BA3F2-0F7E-44BF-B908-BEF5DE7AFB60}" destId="{F3E8498F-F44A-4E66-BB43-3F98D2B93D65}" srcOrd="1" destOrd="0" presId="urn:microsoft.com/office/officeart/2008/layout/NameandTitleOrganizationalChart"/>
    <dgm:cxn modelId="{64F0B5BB-1FF2-4356-B710-7EFF844708D2}" type="presParOf" srcId="{9A2BA3F2-0F7E-44BF-B908-BEF5DE7AFB60}" destId="{5BEC1215-B578-4C3D-AFD0-75AA106FCDE9}" srcOrd="2" destOrd="0" presId="urn:microsoft.com/office/officeart/2008/layout/NameandTitleOrganizationalChart"/>
    <dgm:cxn modelId="{A0FA4B09-F40F-4966-AB95-13DC01FCDB1F}" type="presParOf" srcId="{2ABE31AD-D405-4876-9116-9CC1574D3C39}" destId="{35EC82CE-889B-4C98-8CAD-25C629FD011D}" srcOrd="1" destOrd="0" presId="urn:microsoft.com/office/officeart/2008/layout/NameandTitleOrganizationalChart"/>
    <dgm:cxn modelId="{C0F757BD-509B-46B7-8970-E0FE4E59DB01}" type="presParOf" srcId="{35EC82CE-889B-4C98-8CAD-25C629FD011D}" destId="{D4FB95FC-45FE-41AA-BFB1-1C15A550B8DA}" srcOrd="0" destOrd="0" presId="urn:microsoft.com/office/officeart/2008/layout/NameandTitleOrganizationalChart"/>
    <dgm:cxn modelId="{DA095B09-C57E-4BF9-B21C-E49B4F807D46}" type="presParOf" srcId="{35EC82CE-889B-4C98-8CAD-25C629FD011D}" destId="{814AAE82-D640-42BD-B3C1-2C1BF62561BF}" srcOrd="1" destOrd="0" presId="urn:microsoft.com/office/officeart/2008/layout/NameandTitleOrganizationalChart"/>
    <dgm:cxn modelId="{A70CD6A9-A651-4DBB-B50F-379522A965DA}" type="presParOf" srcId="{814AAE82-D640-42BD-B3C1-2C1BF62561BF}" destId="{5AC9857B-BA4E-4EA5-8EC3-61EC8665EB7B}" srcOrd="0" destOrd="0" presId="urn:microsoft.com/office/officeart/2008/layout/NameandTitleOrganizationalChart"/>
    <dgm:cxn modelId="{5EE52940-85C8-4FF6-9945-D8294A060002}" type="presParOf" srcId="{5AC9857B-BA4E-4EA5-8EC3-61EC8665EB7B}" destId="{9AE6CF69-B570-4711-9B66-5A613C8E2EE9}" srcOrd="0" destOrd="0" presId="urn:microsoft.com/office/officeart/2008/layout/NameandTitleOrganizationalChart"/>
    <dgm:cxn modelId="{61D4C24F-EF1E-4EA8-B379-E7021EA2F306}" type="presParOf" srcId="{5AC9857B-BA4E-4EA5-8EC3-61EC8665EB7B}" destId="{62E64EF6-1A92-42C4-BD6D-D9216C12D8A1}" srcOrd="1" destOrd="0" presId="urn:microsoft.com/office/officeart/2008/layout/NameandTitleOrganizationalChart"/>
    <dgm:cxn modelId="{22F84A9F-FA8C-4951-80D2-C9931B35C9BC}" type="presParOf" srcId="{5AC9857B-BA4E-4EA5-8EC3-61EC8665EB7B}" destId="{C116F608-D2C8-409B-8C33-A2B053D13E79}" srcOrd="2" destOrd="0" presId="urn:microsoft.com/office/officeart/2008/layout/NameandTitleOrganizationalChart"/>
    <dgm:cxn modelId="{6ED06410-4C3F-4CB3-9587-E8226C0273F1}" type="presParOf" srcId="{814AAE82-D640-42BD-B3C1-2C1BF62561BF}" destId="{A5024F3A-8C50-4D32-9302-40D162255482}" srcOrd="1" destOrd="0" presId="urn:microsoft.com/office/officeart/2008/layout/NameandTitleOrganizationalChart"/>
    <dgm:cxn modelId="{EA9E743D-6463-4A33-B88A-745D04E10C19}" type="presParOf" srcId="{814AAE82-D640-42BD-B3C1-2C1BF62561BF}" destId="{3463C725-46E5-4BEF-A3AE-4987441ABE27}" srcOrd="2" destOrd="0" presId="urn:microsoft.com/office/officeart/2008/layout/NameandTitleOrganizationalChart"/>
    <dgm:cxn modelId="{C747E9C8-3517-4D6E-9652-6B84E4431064}" type="presParOf" srcId="{2ABE31AD-D405-4876-9116-9CC1574D3C39}" destId="{48D23549-0EB8-435F-9D78-5C1560D2C94B}" srcOrd="2" destOrd="0" presId="urn:microsoft.com/office/officeart/2008/layout/NameandTitleOrganizationalChart"/>
    <dgm:cxn modelId="{223A51AA-EBE7-4F78-A5BD-81F239683066}" type="presParOf" srcId="{18A16C0D-E350-4E32-AB0B-6B730D70B7C4}" destId="{30ED04C1-14A7-4CB8-9698-514B4DDEBE11}" srcOrd="2" destOrd="0" presId="urn:microsoft.com/office/officeart/2008/layout/NameandTitleOrganizationalChart"/>
    <dgm:cxn modelId="{83D0D4EC-92CE-404D-A76C-EDBD74276074}" type="presParOf" srcId="{D1D30A2A-A35D-4AAD-976F-DD859FFE8EB9}" destId="{AAD5E625-795D-477E-8ADC-60BC323E8225}" srcOrd="2" destOrd="0" presId="urn:microsoft.com/office/officeart/2008/layout/NameandTitleOrganizationalChart"/>
    <dgm:cxn modelId="{570C910A-8A30-42D0-B619-2213D2A8E831}" type="presParOf" srcId="{D1D30A2A-A35D-4AAD-976F-DD859FFE8EB9}" destId="{8BB46F57-7302-49E3-805D-AE834B376787}" srcOrd="3" destOrd="0" presId="urn:microsoft.com/office/officeart/2008/layout/NameandTitleOrganizationalChart"/>
    <dgm:cxn modelId="{E30B821F-EDF3-4FFD-BF1F-4525E10BD4C7}" type="presParOf" srcId="{8BB46F57-7302-49E3-805D-AE834B376787}" destId="{D838BFD7-D8E8-49C6-80C8-C56A9977D1C4}" srcOrd="0" destOrd="0" presId="urn:microsoft.com/office/officeart/2008/layout/NameandTitleOrganizationalChart"/>
    <dgm:cxn modelId="{ACBA0ED7-715C-4801-BD23-6FD9FFE396AF}" type="presParOf" srcId="{D838BFD7-D8E8-49C6-80C8-C56A9977D1C4}" destId="{25C94607-FD6D-4EF6-BCEC-DF33CF86D1FB}" srcOrd="0" destOrd="0" presId="urn:microsoft.com/office/officeart/2008/layout/NameandTitleOrganizationalChart"/>
    <dgm:cxn modelId="{1B83FE02-EE75-4097-867F-80FAA02F04C1}" type="presParOf" srcId="{D838BFD7-D8E8-49C6-80C8-C56A9977D1C4}" destId="{120747BE-95B2-49B5-88AD-43024142EA93}" srcOrd="1" destOrd="0" presId="urn:microsoft.com/office/officeart/2008/layout/NameandTitleOrganizationalChart"/>
    <dgm:cxn modelId="{68D1944F-44ED-4A11-9024-5A054DB330ED}" type="presParOf" srcId="{D838BFD7-D8E8-49C6-80C8-C56A9977D1C4}" destId="{C6510CBF-4362-429A-8ADC-DEABF13B5884}" srcOrd="2" destOrd="0" presId="urn:microsoft.com/office/officeart/2008/layout/NameandTitleOrganizationalChart"/>
    <dgm:cxn modelId="{81202315-DDFA-44C8-9F24-2CD4A8BEB81A}" type="presParOf" srcId="{8BB46F57-7302-49E3-805D-AE834B376787}" destId="{1C8A6DD3-4E02-4D9F-B5A0-A20C4835BC43}" srcOrd="1" destOrd="0" presId="urn:microsoft.com/office/officeart/2008/layout/NameandTitleOrganizationalChart"/>
    <dgm:cxn modelId="{3D5D0B68-4400-433E-B5F5-7FF5774236B1}" type="presParOf" srcId="{1C8A6DD3-4E02-4D9F-B5A0-A20C4835BC43}" destId="{409D2F67-7D78-41DE-A7C3-6A2DBA86C1D4}" srcOrd="0" destOrd="0" presId="urn:microsoft.com/office/officeart/2008/layout/NameandTitleOrganizationalChart"/>
    <dgm:cxn modelId="{68C59A77-4D9E-421C-8B63-F485CD275621}" type="presParOf" srcId="{1C8A6DD3-4E02-4D9F-B5A0-A20C4835BC43}" destId="{85C6400A-8F42-44E4-9B7C-0E103356FAE0}" srcOrd="1" destOrd="0" presId="urn:microsoft.com/office/officeart/2008/layout/NameandTitleOrganizationalChart"/>
    <dgm:cxn modelId="{E9D7F541-78C0-4CF0-BAE1-3CF8AEDA63FD}" type="presParOf" srcId="{85C6400A-8F42-44E4-9B7C-0E103356FAE0}" destId="{666FDCE1-E38B-4A3D-927E-368A5341D6E9}" srcOrd="0" destOrd="0" presId="urn:microsoft.com/office/officeart/2008/layout/NameandTitleOrganizationalChart"/>
    <dgm:cxn modelId="{4280E607-CB7E-4C3F-A510-F7713DBD1C2F}" type="presParOf" srcId="{666FDCE1-E38B-4A3D-927E-368A5341D6E9}" destId="{15C9883C-88D4-4248-8E10-0AB99276CFA7}" srcOrd="0" destOrd="0" presId="urn:microsoft.com/office/officeart/2008/layout/NameandTitleOrganizationalChart"/>
    <dgm:cxn modelId="{5CA7D865-10D9-4964-805F-60D119190172}" type="presParOf" srcId="{666FDCE1-E38B-4A3D-927E-368A5341D6E9}" destId="{C1FB4FC9-2CB6-48B4-957F-67D880BBD1A4}" srcOrd="1" destOrd="0" presId="urn:microsoft.com/office/officeart/2008/layout/NameandTitleOrganizationalChart"/>
    <dgm:cxn modelId="{3DB64447-F048-4296-981D-B6DF0D150ECD}" type="presParOf" srcId="{666FDCE1-E38B-4A3D-927E-368A5341D6E9}" destId="{226F7C00-A9AC-4908-8EFF-BB0082277D56}" srcOrd="2" destOrd="0" presId="urn:microsoft.com/office/officeart/2008/layout/NameandTitleOrganizationalChart"/>
    <dgm:cxn modelId="{ED6BEC05-6F0A-4C76-A1B2-3EB09D00724B}" type="presParOf" srcId="{85C6400A-8F42-44E4-9B7C-0E103356FAE0}" destId="{474D4DCB-A5F9-440C-AC09-7A7FA5AAE9FA}" srcOrd="1" destOrd="0" presId="urn:microsoft.com/office/officeart/2008/layout/NameandTitleOrganizationalChart"/>
    <dgm:cxn modelId="{38EADBAC-F6EF-490F-B861-E93E367317D5}" type="presParOf" srcId="{85C6400A-8F42-44E4-9B7C-0E103356FAE0}" destId="{E452146A-E88B-454D-A7B2-9BC236772E2D}" srcOrd="2" destOrd="0" presId="urn:microsoft.com/office/officeart/2008/layout/NameandTitleOrganizationalChart"/>
    <dgm:cxn modelId="{673AC259-30DA-411E-88DF-F8C225D0BF11}" type="presParOf" srcId="{1C8A6DD3-4E02-4D9F-B5A0-A20C4835BC43}" destId="{889A5275-435B-476C-B757-EA896A015B95}" srcOrd="2" destOrd="0" presId="urn:microsoft.com/office/officeart/2008/layout/NameandTitleOrganizationalChart"/>
    <dgm:cxn modelId="{73F3F7E7-471F-4C0D-9CBB-DCEAF67AAFDA}" type="presParOf" srcId="{1C8A6DD3-4E02-4D9F-B5A0-A20C4835BC43}" destId="{3C830E57-A47D-4AE3-A90C-A795E415FAED}" srcOrd="3" destOrd="0" presId="urn:microsoft.com/office/officeart/2008/layout/NameandTitleOrganizationalChart"/>
    <dgm:cxn modelId="{A194A391-5178-488B-BDA6-9BC860562041}" type="presParOf" srcId="{3C830E57-A47D-4AE3-A90C-A795E415FAED}" destId="{6AD3FB27-DEF0-471B-9AF8-3BE6C01EE11B}" srcOrd="0" destOrd="0" presId="urn:microsoft.com/office/officeart/2008/layout/NameandTitleOrganizationalChart"/>
    <dgm:cxn modelId="{8B17B614-E508-4DFB-AD38-8056FE7D1651}" type="presParOf" srcId="{6AD3FB27-DEF0-471B-9AF8-3BE6C01EE11B}" destId="{0C391173-3A04-4C3A-8C6D-E9C399178DB0}" srcOrd="0" destOrd="0" presId="urn:microsoft.com/office/officeart/2008/layout/NameandTitleOrganizationalChart"/>
    <dgm:cxn modelId="{1FF3179F-D358-4E43-8AC7-2D003AD9DB59}" type="presParOf" srcId="{6AD3FB27-DEF0-471B-9AF8-3BE6C01EE11B}" destId="{A670B7E3-3E1B-4576-AC9C-81CD9D8D9425}" srcOrd="1" destOrd="0" presId="urn:microsoft.com/office/officeart/2008/layout/NameandTitleOrganizationalChart"/>
    <dgm:cxn modelId="{20119962-7F53-4DF7-9FDB-CDEC4559234D}" type="presParOf" srcId="{6AD3FB27-DEF0-471B-9AF8-3BE6C01EE11B}" destId="{6772F307-FCD7-4593-AABE-91C87AAA5858}" srcOrd="2" destOrd="0" presId="urn:microsoft.com/office/officeart/2008/layout/NameandTitleOrganizationalChart"/>
    <dgm:cxn modelId="{39739AFA-1EAB-4901-A4CC-A8342305C405}" type="presParOf" srcId="{3C830E57-A47D-4AE3-A90C-A795E415FAED}" destId="{D2E67177-25CD-47DF-AFD9-55068A1F40D2}" srcOrd="1" destOrd="0" presId="urn:microsoft.com/office/officeart/2008/layout/NameandTitleOrganizationalChart"/>
    <dgm:cxn modelId="{8118B059-C1B6-49A1-9BAA-DE5DEEA968B5}" type="presParOf" srcId="{D2E67177-25CD-47DF-AFD9-55068A1F40D2}" destId="{014BFDE1-7EE4-40C8-916A-1AE5FCAF64A4}" srcOrd="0" destOrd="0" presId="urn:microsoft.com/office/officeart/2008/layout/NameandTitleOrganizationalChart"/>
    <dgm:cxn modelId="{EBD9520D-12A4-40B6-925F-CCF38E11068C}" type="presParOf" srcId="{D2E67177-25CD-47DF-AFD9-55068A1F40D2}" destId="{259109D0-7BFF-4348-8FB2-7DE0A2D1DDC4}" srcOrd="1" destOrd="0" presId="urn:microsoft.com/office/officeart/2008/layout/NameandTitleOrganizationalChart"/>
    <dgm:cxn modelId="{623A39F9-7B99-4636-9E13-071725A1BFEF}" type="presParOf" srcId="{259109D0-7BFF-4348-8FB2-7DE0A2D1DDC4}" destId="{344D31F8-E374-4A7B-B77B-7178F0DA3681}" srcOrd="0" destOrd="0" presId="urn:microsoft.com/office/officeart/2008/layout/NameandTitleOrganizationalChart"/>
    <dgm:cxn modelId="{6AE711E9-CAC1-4D08-8520-48F4DD17ED7A}" type="presParOf" srcId="{344D31F8-E374-4A7B-B77B-7178F0DA3681}" destId="{DCACC2F6-6FCB-464B-BF9C-6034A5A5C0D3}" srcOrd="0" destOrd="0" presId="urn:microsoft.com/office/officeart/2008/layout/NameandTitleOrganizationalChart"/>
    <dgm:cxn modelId="{BE487D25-B6B4-41D9-BA95-71A8EBA54B50}" type="presParOf" srcId="{344D31F8-E374-4A7B-B77B-7178F0DA3681}" destId="{45DFECCF-563B-442B-B82B-F107A71092F4}" srcOrd="1" destOrd="0" presId="urn:microsoft.com/office/officeart/2008/layout/NameandTitleOrganizationalChart"/>
    <dgm:cxn modelId="{E70E6692-DE95-4B5A-AE01-5FEF23880B6D}" type="presParOf" srcId="{344D31F8-E374-4A7B-B77B-7178F0DA3681}" destId="{695120F7-A623-458E-9269-BDEF0632804B}" srcOrd="2" destOrd="0" presId="urn:microsoft.com/office/officeart/2008/layout/NameandTitleOrganizationalChart"/>
    <dgm:cxn modelId="{9D941BFD-E5CD-4F05-9E5A-C4BE26177792}" type="presParOf" srcId="{259109D0-7BFF-4348-8FB2-7DE0A2D1DDC4}" destId="{4A94DF32-27F1-42A8-BB4F-D3BD9C6CB7C8}" srcOrd="1" destOrd="0" presId="urn:microsoft.com/office/officeart/2008/layout/NameandTitleOrganizationalChart"/>
    <dgm:cxn modelId="{74546F59-161E-4BE3-AB1E-62A7563EC760}" type="presParOf" srcId="{4A94DF32-27F1-42A8-BB4F-D3BD9C6CB7C8}" destId="{510E882B-B1A6-4DD1-B18D-837980777FA5}" srcOrd="0" destOrd="0" presId="urn:microsoft.com/office/officeart/2008/layout/NameandTitleOrganizationalChart"/>
    <dgm:cxn modelId="{88448E9C-4D89-454F-B884-F94D2A96B342}" type="presParOf" srcId="{4A94DF32-27F1-42A8-BB4F-D3BD9C6CB7C8}" destId="{A92A3841-842F-47FB-A9F8-B0FBE2A4FA4D}" srcOrd="1" destOrd="0" presId="urn:microsoft.com/office/officeart/2008/layout/NameandTitleOrganizationalChart"/>
    <dgm:cxn modelId="{196F16E7-B495-466A-A94E-8C93854813F0}" type="presParOf" srcId="{A92A3841-842F-47FB-A9F8-B0FBE2A4FA4D}" destId="{4631BC22-90AC-4124-8C8A-44A34B9045CB}" srcOrd="0" destOrd="0" presId="urn:microsoft.com/office/officeart/2008/layout/NameandTitleOrganizationalChart"/>
    <dgm:cxn modelId="{E9898169-FA01-401D-8611-54482CF2013A}" type="presParOf" srcId="{4631BC22-90AC-4124-8C8A-44A34B9045CB}" destId="{FAA2C2E7-0933-4995-B626-5F97850E127F}" srcOrd="0" destOrd="0" presId="urn:microsoft.com/office/officeart/2008/layout/NameandTitleOrganizationalChart"/>
    <dgm:cxn modelId="{8B56BFAF-91D7-4470-9ADF-76210D455FA6}" type="presParOf" srcId="{4631BC22-90AC-4124-8C8A-44A34B9045CB}" destId="{9DEAB4F8-274C-489B-B1DD-E15DAAA2D237}" srcOrd="1" destOrd="0" presId="urn:microsoft.com/office/officeart/2008/layout/NameandTitleOrganizationalChart"/>
    <dgm:cxn modelId="{99D931AB-0856-44F1-9DA7-EF206156A540}" type="presParOf" srcId="{4631BC22-90AC-4124-8C8A-44A34B9045CB}" destId="{FC1B1DD3-F2C4-415B-9E28-547AB7470507}" srcOrd="2" destOrd="0" presId="urn:microsoft.com/office/officeart/2008/layout/NameandTitleOrganizationalChart"/>
    <dgm:cxn modelId="{BF46FA37-EBE6-4D94-850E-95D01AB52652}" type="presParOf" srcId="{A92A3841-842F-47FB-A9F8-B0FBE2A4FA4D}" destId="{07C18193-9D65-4108-A21B-57D16CE06562}" srcOrd="1" destOrd="0" presId="urn:microsoft.com/office/officeart/2008/layout/NameandTitleOrganizationalChart"/>
    <dgm:cxn modelId="{7AD88927-A917-4C7F-AECB-2F46F0606384}" type="presParOf" srcId="{A92A3841-842F-47FB-A9F8-B0FBE2A4FA4D}" destId="{84001AF1-1355-4EE9-BBEC-9F08D6CED696}" srcOrd="2" destOrd="0" presId="urn:microsoft.com/office/officeart/2008/layout/NameandTitleOrganizationalChart"/>
    <dgm:cxn modelId="{ACDF73C4-4105-4D60-A29C-B345F97CBE5D}" type="presParOf" srcId="{4A94DF32-27F1-42A8-BB4F-D3BD9C6CB7C8}" destId="{961A95CD-26E1-45C2-941D-A8A6C9F4E8D1}" srcOrd="2" destOrd="0" presId="urn:microsoft.com/office/officeart/2008/layout/NameandTitleOrganizationalChart"/>
    <dgm:cxn modelId="{A12FD009-1698-4DA9-8285-273671956F94}" type="presParOf" srcId="{4A94DF32-27F1-42A8-BB4F-D3BD9C6CB7C8}" destId="{A11A1D47-D255-4698-9B95-377D123044DA}" srcOrd="3" destOrd="0" presId="urn:microsoft.com/office/officeart/2008/layout/NameandTitleOrganizationalChart"/>
    <dgm:cxn modelId="{AA3C2EEC-E101-4199-B605-75BE88B33009}" type="presParOf" srcId="{A11A1D47-D255-4698-9B95-377D123044DA}" destId="{1ED16EEB-97DC-4535-8005-4B07129686AA}" srcOrd="0" destOrd="0" presId="urn:microsoft.com/office/officeart/2008/layout/NameandTitleOrganizationalChart"/>
    <dgm:cxn modelId="{D29EF2DF-195C-4022-8E70-9526826C4AC8}" type="presParOf" srcId="{1ED16EEB-97DC-4535-8005-4B07129686AA}" destId="{5D709A0A-C8E6-44E9-8893-87409EBA4C16}" srcOrd="0" destOrd="0" presId="urn:microsoft.com/office/officeart/2008/layout/NameandTitleOrganizationalChart"/>
    <dgm:cxn modelId="{B04D77F5-976C-4021-A27A-9E16A911DDC1}" type="presParOf" srcId="{1ED16EEB-97DC-4535-8005-4B07129686AA}" destId="{FB4C2E49-153C-4A9A-842F-855BB9C6B9DC}" srcOrd="1" destOrd="0" presId="urn:microsoft.com/office/officeart/2008/layout/NameandTitleOrganizationalChart"/>
    <dgm:cxn modelId="{7B881428-B27C-4B09-BBA3-7AB8B0A28757}" type="presParOf" srcId="{1ED16EEB-97DC-4535-8005-4B07129686AA}" destId="{E5D332CD-D632-48FB-B45B-94BA7641911B}" srcOrd="2" destOrd="0" presId="urn:microsoft.com/office/officeart/2008/layout/NameandTitleOrganizationalChart"/>
    <dgm:cxn modelId="{146F92AE-1684-4A6C-ADC5-50522C1D577E}" type="presParOf" srcId="{A11A1D47-D255-4698-9B95-377D123044DA}" destId="{04CD912C-D26C-40B0-8E69-444D356BC34E}" srcOrd="1" destOrd="0" presId="urn:microsoft.com/office/officeart/2008/layout/NameandTitleOrganizationalChart"/>
    <dgm:cxn modelId="{71870A89-039B-458C-B1ED-FCDA41EAA29B}" type="presParOf" srcId="{A11A1D47-D255-4698-9B95-377D123044DA}" destId="{DC2D23A7-9172-438F-991B-D2867425F0D4}" srcOrd="2" destOrd="0" presId="urn:microsoft.com/office/officeart/2008/layout/NameandTitleOrganizationalChart"/>
    <dgm:cxn modelId="{402BFA54-32B5-4564-8BC5-400A32E77D38}" type="presParOf" srcId="{259109D0-7BFF-4348-8FB2-7DE0A2D1DDC4}" destId="{344A98A9-A0DE-4BB5-A8CB-BBFE7CB418B7}" srcOrd="2" destOrd="0" presId="urn:microsoft.com/office/officeart/2008/layout/NameandTitleOrganizationalChart"/>
    <dgm:cxn modelId="{DE8B6709-4806-4D62-855E-680988144155}" type="presParOf" srcId="{3C830E57-A47D-4AE3-A90C-A795E415FAED}" destId="{EB6ADDCF-D152-464C-B61A-AAA18FE2C7F2}" srcOrd="2" destOrd="0" presId="urn:microsoft.com/office/officeart/2008/layout/NameandTitleOrganizationalChart"/>
    <dgm:cxn modelId="{5F9C9EB4-1084-4270-9B93-0A007B1A9375}" type="presParOf" srcId="{8BB46F57-7302-49E3-805D-AE834B376787}" destId="{6CE44057-B257-49DA-8890-59721039A30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34720-1F8A-4B75-A95D-B41C05FB3E3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F3F0B52-59CE-4471-A09F-23C4970CD17F}">
      <dgm:prSet phldrT="[文字]"/>
      <dgm:spPr/>
      <dgm:t>
        <a:bodyPr/>
        <a:lstStyle/>
        <a:p>
          <a:r>
            <a:rPr lang="en-US" altLang="zh-TW" dirty="0" smtClean="0"/>
            <a:t>Home/</a:t>
          </a:r>
          <a:r>
            <a:rPr lang="zh-TW" altLang="en-US" dirty="0" smtClean="0"/>
            <a:t>學號</a:t>
          </a:r>
          <a:endParaRPr lang="en-US" altLang="zh-TW" dirty="0" smtClean="0"/>
        </a:p>
      </dgm:t>
    </dgm:pt>
    <dgm:pt modelId="{8D20694A-17C7-4177-9F3C-5DA4A9CA4D83}" type="parTrans" cxnId="{C81248D2-CAD9-4E9C-84AF-10F00459C9E7}">
      <dgm:prSet/>
      <dgm:spPr/>
      <dgm:t>
        <a:bodyPr/>
        <a:lstStyle/>
        <a:p>
          <a:endParaRPr lang="zh-TW" altLang="en-US"/>
        </a:p>
      </dgm:t>
    </dgm:pt>
    <dgm:pt modelId="{F74D7AA3-B73B-4956-B61A-272D1F6805DF}" type="sibTrans" cxnId="{C81248D2-CAD9-4E9C-84AF-10F00459C9E7}">
      <dgm:prSet/>
      <dgm:spPr/>
      <dgm:t>
        <a:bodyPr/>
        <a:lstStyle/>
        <a:p>
          <a:endParaRPr lang="zh-TW" altLang="en-US"/>
        </a:p>
      </dgm:t>
    </dgm:pt>
    <dgm:pt modelId="{CC3DF036-55B1-475D-AF6A-A67A9A71B3C9}" type="asst">
      <dgm:prSet phldrT="[文字]"/>
      <dgm:spPr/>
      <dgm:t>
        <a:bodyPr/>
        <a:lstStyle/>
        <a:p>
          <a:r>
            <a:rPr lang="en-US" altLang="zh-TW" dirty="0" smtClean="0">
              <a:latin typeface="微軟正黑體" pitchFamily="34" charset="-120"/>
              <a:ea typeface="微軟正黑體" pitchFamily="34" charset="-120"/>
            </a:rPr>
            <a:t>Fortran</a:t>
          </a:r>
          <a:endParaRPr lang="zh-TW" altLang="en-US" dirty="0">
            <a:latin typeface="微軟正黑體" pitchFamily="34" charset="-120"/>
            <a:ea typeface="微軟正黑體" pitchFamily="34" charset="-120"/>
          </a:endParaRPr>
        </a:p>
      </dgm:t>
    </dgm:pt>
    <dgm:pt modelId="{250C417C-EA1E-402C-9E08-9745251CE80B}" type="parTrans" cxnId="{3FD7F789-7C59-408E-99D7-48DE6EBDD5A8}">
      <dgm:prSet/>
      <dgm:spPr/>
      <dgm:t>
        <a:bodyPr/>
        <a:lstStyle/>
        <a:p>
          <a:endParaRPr lang="zh-TW" altLang="en-US"/>
        </a:p>
      </dgm:t>
    </dgm:pt>
    <dgm:pt modelId="{5B66B8D1-6793-4F1B-8764-DCA91D7994E0}" type="sibTrans" cxnId="{3FD7F789-7C59-408E-99D7-48DE6EBDD5A8}">
      <dgm:prSet/>
      <dgm:spPr/>
      <dgm:t>
        <a:bodyPr/>
        <a:lstStyle/>
        <a:p>
          <a:endParaRPr lang="zh-TW" altLang="en-US"/>
        </a:p>
      </dgm:t>
    </dgm:pt>
    <dgm:pt modelId="{482E3976-F797-4715-880C-170CA92BB682}">
      <dgm:prSet phldrT="[文字]"/>
      <dgm:spPr/>
      <dgm:t>
        <a:bodyPr/>
        <a:lstStyle/>
        <a:p>
          <a:r>
            <a:rPr lang="en-US" altLang="zh-TW" dirty="0" smtClean="0"/>
            <a:t>Class1</a:t>
          </a:r>
          <a:endParaRPr lang="zh-TW" altLang="en-US" dirty="0"/>
        </a:p>
      </dgm:t>
    </dgm:pt>
    <dgm:pt modelId="{30D2DF53-1A18-42F1-B6A9-9770BA0DD2AB}" type="parTrans" cxnId="{9735F38E-F176-4A2C-B8AA-CC9C48ED6529}">
      <dgm:prSet/>
      <dgm:spPr/>
      <dgm:t>
        <a:bodyPr/>
        <a:lstStyle/>
        <a:p>
          <a:endParaRPr lang="zh-TW" altLang="en-US"/>
        </a:p>
      </dgm:t>
    </dgm:pt>
    <dgm:pt modelId="{13A11794-5795-462B-8BDD-E3C1FE9F4F83}" type="sibTrans" cxnId="{9735F38E-F176-4A2C-B8AA-CC9C48ED6529}">
      <dgm:prSet/>
      <dgm:spPr/>
      <dgm:t>
        <a:bodyPr/>
        <a:lstStyle/>
        <a:p>
          <a:endParaRPr lang="zh-TW" altLang="en-US"/>
        </a:p>
      </dgm:t>
    </dgm:pt>
    <dgm:pt modelId="{622154AF-45D4-44D4-A83C-5C5D5BAE6C24}">
      <dgm:prSet phldrT="[文字]"/>
      <dgm:spPr/>
      <dgm:t>
        <a:bodyPr/>
        <a:lstStyle/>
        <a:p>
          <a:r>
            <a:rPr lang="en-US" altLang="zh-TW" dirty="0" smtClean="0"/>
            <a:t>Class2</a:t>
          </a:r>
          <a:endParaRPr lang="zh-TW" altLang="en-US" dirty="0"/>
        </a:p>
      </dgm:t>
    </dgm:pt>
    <dgm:pt modelId="{F89F5CEF-FC4B-4F27-B2FE-39A04D40BAF1}" type="parTrans" cxnId="{9D999937-AF9C-4C5A-BCE8-55375CCCD6B3}">
      <dgm:prSet/>
      <dgm:spPr/>
      <dgm:t>
        <a:bodyPr/>
        <a:lstStyle/>
        <a:p>
          <a:endParaRPr lang="zh-TW" altLang="en-US"/>
        </a:p>
      </dgm:t>
    </dgm:pt>
    <dgm:pt modelId="{AD2CD617-9B3E-4498-9E51-6FE9F667EC0E}" type="sibTrans" cxnId="{9D999937-AF9C-4C5A-BCE8-55375CCCD6B3}">
      <dgm:prSet/>
      <dgm:spPr/>
      <dgm:t>
        <a:bodyPr/>
        <a:lstStyle/>
        <a:p>
          <a:endParaRPr lang="zh-TW" altLang="en-US"/>
        </a:p>
      </dgm:t>
    </dgm:pt>
    <dgm:pt modelId="{BC003073-6431-489C-A3EC-736001F462F4}">
      <dgm:prSet phldrT="[文字]"/>
      <dgm:spPr/>
      <dgm:t>
        <a:bodyPr/>
        <a:lstStyle/>
        <a:p>
          <a:r>
            <a:rPr lang="en-US" altLang="zh-TW" dirty="0" smtClean="0"/>
            <a:t>Class3</a:t>
          </a:r>
          <a:endParaRPr lang="zh-TW" altLang="en-US" dirty="0"/>
        </a:p>
      </dgm:t>
    </dgm:pt>
    <dgm:pt modelId="{E1629576-C729-4163-BAF1-5FCF37D74AEE}" type="parTrans" cxnId="{121E1F02-5970-4E57-8F75-67A93C30A7C2}">
      <dgm:prSet/>
      <dgm:spPr/>
      <dgm:t>
        <a:bodyPr/>
        <a:lstStyle/>
        <a:p>
          <a:endParaRPr lang="zh-TW" altLang="en-US"/>
        </a:p>
      </dgm:t>
    </dgm:pt>
    <dgm:pt modelId="{38141D39-31AF-4950-B325-58498DF9D7CB}" type="sibTrans" cxnId="{121E1F02-5970-4E57-8F75-67A93C30A7C2}">
      <dgm:prSet/>
      <dgm:spPr/>
      <dgm:t>
        <a:bodyPr/>
        <a:lstStyle/>
        <a:p>
          <a:endParaRPr lang="zh-TW" altLang="en-US"/>
        </a:p>
      </dgm:t>
    </dgm:pt>
    <dgm:pt modelId="{03764399-6BBE-4ED9-9208-4F691C3FEFEB}" type="pres">
      <dgm:prSet presAssocID="{24034720-1F8A-4B75-A95D-B41C05FB3E3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135D3E54-AA3C-4222-A890-E02B4302CE1C}" type="pres">
      <dgm:prSet presAssocID="{9F3F0B52-59CE-4471-A09F-23C4970CD17F}" presName="hierRoot1" presStyleCnt="0">
        <dgm:presLayoutVars>
          <dgm:hierBranch val="init"/>
        </dgm:presLayoutVars>
      </dgm:prSet>
      <dgm:spPr/>
    </dgm:pt>
    <dgm:pt modelId="{E6690005-49AE-43B4-ACB9-57AE9FFF013F}" type="pres">
      <dgm:prSet presAssocID="{9F3F0B52-59CE-4471-A09F-23C4970CD17F}" presName="rootComposite1" presStyleCnt="0"/>
      <dgm:spPr/>
    </dgm:pt>
    <dgm:pt modelId="{871627D9-85A9-4DFD-91E6-208497558543}" type="pres">
      <dgm:prSet presAssocID="{9F3F0B52-59CE-4471-A09F-23C4970CD17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EBA4FB-CB32-4A5C-8F7B-2B434FCD4111}" type="pres">
      <dgm:prSet presAssocID="{9F3F0B52-59CE-4471-A09F-23C4970CD17F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B05E9B2-E70B-4051-8E4D-0E46AFAEA3F9}" type="pres">
      <dgm:prSet presAssocID="{9F3F0B52-59CE-4471-A09F-23C4970CD17F}" presName="hierChild2" presStyleCnt="0"/>
      <dgm:spPr/>
    </dgm:pt>
    <dgm:pt modelId="{86A1F055-4548-4BC8-957F-9E2353D16739}" type="pres">
      <dgm:prSet presAssocID="{30D2DF53-1A18-42F1-B6A9-9770BA0DD2AB}" presName="Name64" presStyleLbl="parChTrans1D2" presStyleIdx="0" presStyleCnt="4"/>
      <dgm:spPr/>
      <dgm:t>
        <a:bodyPr/>
        <a:lstStyle/>
        <a:p>
          <a:endParaRPr lang="zh-TW" altLang="en-US"/>
        </a:p>
      </dgm:t>
    </dgm:pt>
    <dgm:pt modelId="{193FEE38-673D-4B87-86F1-B802DB02A577}" type="pres">
      <dgm:prSet presAssocID="{482E3976-F797-4715-880C-170CA92BB682}" presName="hierRoot2" presStyleCnt="0">
        <dgm:presLayoutVars>
          <dgm:hierBranch val="init"/>
        </dgm:presLayoutVars>
      </dgm:prSet>
      <dgm:spPr/>
    </dgm:pt>
    <dgm:pt modelId="{E138041E-DF86-421B-9FEA-FDC6E9E7BEF7}" type="pres">
      <dgm:prSet presAssocID="{482E3976-F797-4715-880C-170CA92BB682}" presName="rootComposite" presStyleCnt="0"/>
      <dgm:spPr/>
    </dgm:pt>
    <dgm:pt modelId="{FB5BFF5D-3447-4868-8E71-12F6CF2A6EFC}" type="pres">
      <dgm:prSet presAssocID="{482E3976-F797-4715-880C-170CA92BB68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1F39CB-B583-4737-A031-4FBDA2473FFD}" type="pres">
      <dgm:prSet presAssocID="{482E3976-F797-4715-880C-170CA92BB682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13EA8B3B-135C-4C83-9A57-9A54A3C0A7DA}" type="pres">
      <dgm:prSet presAssocID="{482E3976-F797-4715-880C-170CA92BB682}" presName="hierChild4" presStyleCnt="0"/>
      <dgm:spPr/>
    </dgm:pt>
    <dgm:pt modelId="{CD711501-7BA5-4A71-96C1-D576B6730D39}" type="pres">
      <dgm:prSet presAssocID="{482E3976-F797-4715-880C-170CA92BB682}" presName="hierChild5" presStyleCnt="0"/>
      <dgm:spPr/>
    </dgm:pt>
    <dgm:pt modelId="{8FA81AD1-A6CE-41F5-ABA0-9F773F0D4CF3}" type="pres">
      <dgm:prSet presAssocID="{F89F5CEF-FC4B-4F27-B2FE-39A04D40BAF1}" presName="Name64" presStyleLbl="parChTrans1D2" presStyleIdx="1" presStyleCnt="4"/>
      <dgm:spPr/>
      <dgm:t>
        <a:bodyPr/>
        <a:lstStyle/>
        <a:p>
          <a:endParaRPr lang="zh-TW" altLang="en-US"/>
        </a:p>
      </dgm:t>
    </dgm:pt>
    <dgm:pt modelId="{C4169CAE-2092-4486-9C63-3C35431D2D05}" type="pres">
      <dgm:prSet presAssocID="{622154AF-45D4-44D4-A83C-5C5D5BAE6C24}" presName="hierRoot2" presStyleCnt="0">
        <dgm:presLayoutVars>
          <dgm:hierBranch val="init"/>
        </dgm:presLayoutVars>
      </dgm:prSet>
      <dgm:spPr/>
    </dgm:pt>
    <dgm:pt modelId="{5D26136B-BE84-464D-BD23-4D4AD6E7F73B}" type="pres">
      <dgm:prSet presAssocID="{622154AF-45D4-44D4-A83C-5C5D5BAE6C24}" presName="rootComposite" presStyleCnt="0"/>
      <dgm:spPr/>
    </dgm:pt>
    <dgm:pt modelId="{630E0F3A-44C2-4932-84B1-1076DA284D1B}" type="pres">
      <dgm:prSet presAssocID="{622154AF-45D4-44D4-A83C-5C5D5BAE6C2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7FF1AF-B0E6-42B6-B135-24817FEAC7AC}" type="pres">
      <dgm:prSet presAssocID="{622154AF-45D4-44D4-A83C-5C5D5BAE6C24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F9A9D196-4961-46EB-A49F-58B502F6D166}" type="pres">
      <dgm:prSet presAssocID="{622154AF-45D4-44D4-A83C-5C5D5BAE6C24}" presName="hierChild4" presStyleCnt="0"/>
      <dgm:spPr/>
    </dgm:pt>
    <dgm:pt modelId="{CB0C139B-7E0A-4664-B17F-51A733FF46E6}" type="pres">
      <dgm:prSet presAssocID="{622154AF-45D4-44D4-A83C-5C5D5BAE6C24}" presName="hierChild5" presStyleCnt="0"/>
      <dgm:spPr/>
    </dgm:pt>
    <dgm:pt modelId="{9F6ED2D8-32A4-442F-9B21-1B1244B9E2F9}" type="pres">
      <dgm:prSet presAssocID="{E1629576-C729-4163-BAF1-5FCF37D74AEE}" presName="Name64" presStyleLbl="parChTrans1D2" presStyleIdx="2" presStyleCnt="4"/>
      <dgm:spPr/>
      <dgm:t>
        <a:bodyPr/>
        <a:lstStyle/>
        <a:p>
          <a:endParaRPr lang="zh-TW" altLang="en-US"/>
        </a:p>
      </dgm:t>
    </dgm:pt>
    <dgm:pt modelId="{4685D7D4-E3FA-480C-A8C0-82422A7342DC}" type="pres">
      <dgm:prSet presAssocID="{BC003073-6431-489C-A3EC-736001F462F4}" presName="hierRoot2" presStyleCnt="0">
        <dgm:presLayoutVars>
          <dgm:hierBranch val="init"/>
        </dgm:presLayoutVars>
      </dgm:prSet>
      <dgm:spPr/>
    </dgm:pt>
    <dgm:pt modelId="{4C18DD10-C625-41EF-BC92-717FD9F9340D}" type="pres">
      <dgm:prSet presAssocID="{BC003073-6431-489C-A3EC-736001F462F4}" presName="rootComposite" presStyleCnt="0"/>
      <dgm:spPr/>
    </dgm:pt>
    <dgm:pt modelId="{BB3972AE-5860-459D-B91F-21260A386CA3}" type="pres">
      <dgm:prSet presAssocID="{BC003073-6431-489C-A3EC-736001F462F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05D280-4786-40D0-8D21-42FCC25F1801}" type="pres">
      <dgm:prSet presAssocID="{BC003073-6431-489C-A3EC-736001F462F4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38CDF9B1-B728-4ADB-B24F-51E48DE0E6E3}" type="pres">
      <dgm:prSet presAssocID="{BC003073-6431-489C-A3EC-736001F462F4}" presName="hierChild4" presStyleCnt="0"/>
      <dgm:spPr/>
    </dgm:pt>
    <dgm:pt modelId="{921124F5-8680-4E3D-B1AD-B85683453D0F}" type="pres">
      <dgm:prSet presAssocID="{BC003073-6431-489C-A3EC-736001F462F4}" presName="hierChild5" presStyleCnt="0"/>
      <dgm:spPr/>
    </dgm:pt>
    <dgm:pt modelId="{76914DCE-0EC3-4948-8EA6-D2A3FEEB81FF}" type="pres">
      <dgm:prSet presAssocID="{9F3F0B52-59CE-4471-A09F-23C4970CD17F}" presName="hierChild3" presStyleCnt="0"/>
      <dgm:spPr/>
    </dgm:pt>
    <dgm:pt modelId="{5B880C77-C433-406A-BE4B-4B89C8108E7F}" type="pres">
      <dgm:prSet presAssocID="{250C417C-EA1E-402C-9E08-9745251CE80B}" presName="Name115" presStyleLbl="parChTrans1D2" presStyleIdx="3" presStyleCnt="4"/>
      <dgm:spPr/>
      <dgm:t>
        <a:bodyPr/>
        <a:lstStyle/>
        <a:p>
          <a:endParaRPr lang="zh-TW" altLang="en-US"/>
        </a:p>
      </dgm:t>
    </dgm:pt>
    <dgm:pt modelId="{87E6A5FA-BED2-456F-B989-FC21395F832C}" type="pres">
      <dgm:prSet presAssocID="{CC3DF036-55B1-475D-AF6A-A67A9A71B3C9}" presName="hierRoot3" presStyleCnt="0">
        <dgm:presLayoutVars>
          <dgm:hierBranch val="init"/>
        </dgm:presLayoutVars>
      </dgm:prSet>
      <dgm:spPr/>
    </dgm:pt>
    <dgm:pt modelId="{1D67643E-1456-4170-AC7B-FEDFC216F86C}" type="pres">
      <dgm:prSet presAssocID="{CC3DF036-55B1-475D-AF6A-A67A9A71B3C9}" presName="rootComposite3" presStyleCnt="0"/>
      <dgm:spPr/>
    </dgm:pt>
    <dgm:pt modelId="{11930E73-E448-4259-831B-213B10155943}" type="pres">
      <dgm:prSet presAssocID="{CC3DF036-55B1-475D-AF6A-A67A9A71B3C9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2B30DF-863F-46E9-99D2-9DD4986A8565}" type="pres">
      <dgm:prSet presAssocID="{CC3DF036-55B1-475D-AF6A-A67A9A71B3C9}" presName="rootConnector3" presStyleLbl="asst1" presStyleIdx="0" presStyleCnt="1"/>
      <dgm:spPr/>
      <dgm:t>
        <a:bodyPr/>
        <a:lstStyle/>
        <a:p>
          <a:endParaRPr lang="zh-TW" altLang="en-US"/>
        </a:p>
      </dgm:t>
    </dgm:pt>
    <dgm:pt modelId="{EABF5F7B-C1B9-40B2-953D-AAF3B15A3941}" type="pres">
      <dgm:prSet presAssocID="{CC3DF036-55B1-475D-AF6A-A67A9A71B3C9}" presName="hierChild6" presStyleCnt="0"/>
      <dgm:spPr/>
    </dgm:pt>
    <dgm:pt modelId="{E9479B33-B616-4A1F-A17A-4B9D7E3736C6}" type="pres">
      <dgm:prSet presAssocID="{CC3DF036-55B1-475D-AF6A-A67A9A71B3C9}" presName="hierChild7" presStyleCnt="0"/>
      <dgm:spPr/>
    </dgm:pt>
  </dgm:ptLst>
  <dgm:cxnLst>
    <dgm:cxn modelId="{3FD7F789-7C59-408E-99D7-48DE6EBDD5A8}" srcId="{9F3F0B52-59CE-4471-A09F-23C4970CD17F}" destId="{CC3DF036-55B1-475D-AF6A-A67A9A71B3C9}" srcOrd="0" destOrd="0" parTransId="{250C417C-EA1E-402C-9E08-9745251CE80B}" sibTransId="{5B66B8D1-6793-4F1B-8764-DCA91D7994E0}"/>
    <dgm:cxn modelId="{D6276683-40DB-4746-972A-6C9D9B4F613D}" type="presOf" srcId="{CC3DF036-55B1-475D-AF6A-A67A9A71B3C9}" destId="{722B30DF-863F-46E9-99D2-9DD4986A8565}" srcOrd="1" destOrd="0" presId="urn:microsoft.com/office/officeart/2009/3/layout/HorizontalOrganizationChart"/>
    <dgm:cxn modelId="{E3582A23-650D-44DA-A8F9-D024A982CB67}" type="presOf" srcId="{BC003073-6431-489C-A3EC-736001F462F4}" destId="{8A05D280-4786-40D0-8D21-42FCC25F1801}" srcOrd="1" destOrd="0" presId="urn:microsoft.com/office/officeart/2009/3/layout/HorizontalOrganizationChart"/>
    <dgm:cxn modelId="{C2404055-7923-4BDA-9696-CCE1EEDA7F5D}" type="presOf" srcId="{9F3F0B52-59CE-4471-A09F-23C4970CD17F}" destId="{84EBA4FB-CB32-4A5C-8F7B-2B434FCD4111}" srcOrd="1" destOrd="0" presId="urn:microsoft.com/office/officeart/2009/3/layout/HorizontalOrganizationChart"/>
    <dgm:cxn modelId="{9D999937-AF9C-4C5A-BCE8-55375CCCD6B3}" srcId="{9F3F0B52-59CE-4471-A09F-23C4970CD17F}" destId="{622154AF-45D4-44D4-A83C-5C5D5BAE6C24}" srcOrd="2" destOrd="0" parTransId="{F89F5CEF-FC4B-4F27-B2FE-39A04D40BAF1}" sibTransId="{AD2CD617-9B3E-4498-9E51-6FE9F667EC0E}"/>
    <dgm:cxn modelId="{4684F8EB-C337-4410-B4B7-02C7AF4A6BF7}" type="presOf" srcId="{622154AF-45D4-44D4-A83C-5C5D5BAE6C24}" destId="{D57FF1AF-B0E6-42B6-B135-24817FEAC7AC}" srcOrd="1" destOrd="0" presId="urn:microsoft.com/office/officeart/2009/3/layout/HorizontalOrganizationChart"/>
    <dgm:cxn modelId="{A3BDF156-8E46-4338-B5B9-74675F520BDF}" type="presOf" srcId="{622154AF-45D4-44D4-A83C-5C5D5BAE6C24}" destId="{630E0F3A-44C2-4932-84B1-1076DA284D1B}" srcOrd="0" destOrd="0" presId="urn:microsoft.com/office/officeart/2009/3/layout/HorizontalOrganizationChart"/>
    <dgm:cxn modelId="{C576CB68-6484-40F4-8C46-9395CAEBEF31}" type="presOf" srcId="{482E3976-F797-4715-880C-170CA92BB682}" destId="{681F39CB-B583-4737-A031-4FBDA2473FFD}" srcOrd="1" destOrd="0" presId="urn:microsoft.com/office/officeart/2009/3/layout/HorizontalOrganizationChart"/>
    <dgm:cxn modelId="{1C0320D1-B0AC-4938-9461-3D6DBBC79DB3}" type="presOf" srcId="{E1629576-C729-4163-BAF1-5FCF37D74AEE}" destId="{9F6ED2D8-32A4-442F-9B21-1B1244B9E2F9}" srcOrd="0" destOrd="0" presId="urn:microsoft.com/office/officeart/2009/3/layout/HorizontalOrganizationChart"/>
    <dgm:cxn modelId="{697F8466-E553-49E5-9590-7634E47BBFA1}" type="presOf" srcId="{250C417C-EA1E-402C-9E08-9745251CE80B}" destId="{5B880C77-C433-406A-BE4B-4B89C8108E7F}" srcOrd="0" destOrd="0" presId="urn:microsoft.com/office/officeart/2009/3/layout/HorizontalOrganizationChart"/>
    <dgm:cxn modelId="{43C10226-FCD4-48C7-BDFF-F5731A5495E5}" type="presOf" srcId="{24034720-1F8A-4B75-A95D-B41C05FB3E38}" destId="{03764399-6BBE-4ED9-9208-4F691C3FEFEB}" srcOrd="0" destOrd="0" presId="urn:microsoft.com/office/officeart/2009/3/layout/HorizontalOrganizationChart"/>
    <dgm:cxn modelId="{C81248D2-CAD9-4E9C-84AF-10F00459C9E7}" srcId="{24034720-1F8A-4B75-A95D-B41C05FB3E38}" destId="{9F3F0B52-59CE-4471-A09F-23C4970CD17F}" srcOrd="0" destOrd="0" parTransId="{8D20694A-17C7-4177-9F3C-5DA4A9CA4D83}" sibTransId="{F74D7AA3-B73B-4956-B61A-272D1F6805DF}"/>
    <dgm:cxn modelId="{4F67A922-DB55-4F72-B6B5-DEBF93D3FEA4}" type="presOf" srcId="{30D2DF53-1A18-42F1-B6A9-9770BA0DD2AB}" destId="{86A1F055-4548-4BC8-957F-9E2353D16739}" srcOrd="0" destOrd="0" presId="urn:microsoft.com/office/officeart/2009/3/layout/HorizontalOrganizationChart"/>
    <dgm:cxn modelId="{5C348EAA-C8AA-44CF-9786-90A6F6651E2C}" type="presOf" srcId="{482E3976-F797-4715-880C-170CA92BB682}" destId="{FB5BFF5D-3447-4868-8E71-12F6CF2A6EFC}" srcOrd="0" destOrd="0" presId="urn:microsoft.com/office/officeart/2009/3/layout/HorizontalOrganizationChart"/>
    <dgm:cxn modelId="{9735F38E-F176-4A2C-B8AA-CC9C48ED6529}" srcId="{9F3F0B52-59CE-4471-A09F-23C4970CD17F}" destId="{482E3976-F797-4715-880C-170CA92BB682}" srcOrd="1" destOrd="0" parTransId="{30D2DF53-1A18-42F1-B6A9-9770BA0DD2AB}" sibTransId="{13A11794-5795-462B-8BDD-E3C1FE9F4F83}"/>
    <dgm:cxn modelId="{121E1F02-5970-4E57-8F75-67A93C30A7C2}" srcId="{9F3F0B52-59CE-4471-A09F-23C4970CD17F}" destId="{BC003073-6431-489C-A3EC-736001F462F4}" srcOrd="3" destOrd="0" parTransId="{E1629576-C729-4163-BAF1-5FCF37D74AEE}" sibTransId="{38141D39-31AF-4950-B325-58498DF9D7CB}"/>
    <dgm:cxn modelId="{FE9ED5BB-B50D-45D5-969C-7B5500F34EA4}" type="presOf" srcId="{F89F5CEF-FC4B-4F27-B2FE-39A04D40BAF1}" destId="{8FA81AD1-A6CE-41F5-ABA0-9F773F0D4CF3}" srcOrd="0" destOrd="0" presId="urn:microsoft.com/office/officeart/2009/3/layout/HorizontalOrganizationChart"/>
    <dgm:cxn modelId="{FD1557FE-F9A6-4E03-A207-DCB357B56693}" type="presOf" srcId="{CC3DF036-55B1-475D-AF6A-A67A9A71B3C9}" destId="{11930E73-E448-4259-831B-213B10155943}" srcOrd="0" destOrd="0" presId="urn:microsoft.com/office/officeart/2009/3/layout/HorizontalOrganizationChart"/>
    <dgm:cxn modelId="{F591B1F7-393C-4F15-A688-B39754B035B2}" type="presOf" srcId="{BC003073-6431-489C-A3EC-736001F462F4}" destId="{BB3972AE-5860-459D-B91F-21260A386CA3}" srcOrd="0" destOrd="0" presId="urn:microsoft.com/office/officeart/2009/3/layout/HorizontalOrganizationChart"/>
    <dgm:cxn modelId="{2B2EA0D6-2798-42BB-8F89-D6BB0A978B2B}" type="presOf" srcId="{9F3F0B52-59CE-4471-A09F-23C4970CD17F}" destId="{871627D9-85A9-4DFD-91E6-208497558543}" srcOrd="0" destOrd="0" presId="urn:microsoft.com/office/officeart/2009/3/layout/HorizontalOrganizationChart"/>
    <dgm:cxn modelId="{E3164584-12D6-481F-97DF-C7389A2B5128}" type="presParOf" srcId="{03764399-6BBE-4ED9-9208-4F691C3FEFEB}" destId="{135D3E54-AA3C-4222-A890-E02B4302CE1C}" srcOrd="0" destOrd="0" presId="urn:microsoft.com/office/officeart/2009/3/layout/HorizontalOrganizationChart"/>
    <dgm:cxn modelId="{E14C9880-CE02-4554-9710-073D70A0E9A2}" type="presParOf" srcId="{135D3E54-AA3C-4222-A890-E02B4302CE1C}" destId="{E6690005-49AE-43B4-ACB9-57AE9FFF013F}" srcOrd="0" destOrd="0" presId="urn:microsoft.com/office/officeart/2009/3/layout/HorizontalOrganizationChart"/>
    <dgm:cxn modelId="{5F62A269-B68B-4B2C-8FF1-29F1FA298403}" type="presParOf" srcId="{E6690005-49AE-43B4-ACB9-57AE9FFF013F}" destId="{871627D9-85A9-4DFD-91E6-208497558543}" srcOrd="0" destOrd="0" presId="urn:microsoft.com/office/officeart/2009/3/layout/HorizontalOrganizationChart"/>
    <dgm:cxn modelId="{324A3537-C446-4CD4-8CFF-DF3C361F001C}" type="presParOf" srcId="{E6690005-49AE-43B4-ACB9-57AE9FFF013F}" destId="{84EBA4FB-CB32-4A5C-8F7B-2B434FCD4111}" srcOrd="1" destOrd="0" presId="urn:microsoft.com/office/officeart/2009/3/layout/HorizontalOrganizationChart"/>
    <dgm:cxn modelId="{9CF4BF67-9C6A-4C9F-8920-60A76F418923}" type="presParOf" srcId="{135D3E54-AA3C-4222-A890-E02B4302CE1C}" destId="{0B05E9B2-E70B-4051-8E4D-0E46AFAEA3F9}" srcOrd="1" destOrd="0" presId="urn:microsoft.com/office/officeart/2009/3/layout/HorizontalOrganizationChart"/>
    <dgm:cxn modelId="{B6DE57BA-DBA1-46CA-99D3-5E7A644BEF3E}" type="presParOf" srcId="{0B05E9B2-E70B-4051-8E4D-0E46AFAEA3F9}" destId="{86A1F055-4548-4BC8-957F-9E2353D16739}" srcOrd="0" destOrd="0" presId="urn:microsoft.com/office/officeart/2009/3/layout/HorizontalOrganizationChart"/>
    <dgm:cxn modelId="{41B8D0AB-2006-4448-AF5A-D812D023C308}" type="presParOf" srcId="{0B05E9B2-E70B-4051-8E4D-0E46AFAEA3F9}" destId="{193FEE38-673D-4B87-86F1-B802DB02A577}" srcOrd="1" destOrd="0" presId="urn:microsoft.com/office/officeart/2009/3/layout/HorizontalOrganizationChart"/>
    <dgm:cxn modelId="{17B35246-1875-41A1-A0FD-20B7823FB898}" type="presParOf" srcId="{193FEE38-673D-4B87-86F1-B802DB02A577}" destId="{E138041E-DF86-421B-9FEA-FDC6E9E7BEF7}" srcOrd="0" destOrd="0" presId="urn:microsoft.com/office/officeart/2009/3/layout/HorizontalOrganizationChart"/>
    <dgm:cxn modelId="{35D5CE4E-A1DC-4CD3-820A-ABC87D9AFCE6}" type="presParOf" srcId="{E138041E-DF86-421B-9FEA-FDC6E9E7BEF7}" destId="{FB5BFF5D-3447-4868-8E71-12F6CF2A6EFC}" srcOrd="0" destOrd="0" presId="urn:microsoft.com/office/officeart/2009/3/layout/HorizontalOrganizationChart"/>
    <dgm:cxn modelId="{2C3B5D6F-97F3-400E-A1CC-328E7D6C63B0}" type="presParOf" srcId="{E138041E-DF86-421B-9FEA-FDC6E9E7BEF7}" destId="{681F39CB-B583-4737-A031-4FBDA2473FFD}" srcOrd="1" destOrd="0" presId="urn:microsoft.com/office/officeart/2009/3/layout/HorizontalOrganizationChart"/>
    <dgm:cxn modelId="{B1561F88-0206-4471-8022-8CF2A6342359}" type="presParOf" srcId="{193FEE38-673D-4B87-86F1-B802DB02A577}" destId="{13EA8B3B-135C-4C83-9A57-9A54A3C0A7DA}" srcOrd="1" destOrd="0" presId="urn:microsoft.com/office/officeart/2009/3/layout/HorizontalOrganizationChart"/>
    <dgm:cxn modelId="{4D818991-B1CF-4C58-ABCE-32FD3A5CE710}" type="presParOf" srcId="{193FEE38-673D-4B87-86F1-B802DB02A577}" destId="{CD711501-7BA5-4A71-96C1-D576B6730D39}" srcOrd="2" destOrd="0" presId="urn:microsoft.com/office/officeart/2009/3/layout/HorizontalOrganizationChart"/>
    <dgm:cxn modelId="{5ACEAC47-41B7-42C5-BFF7-EE62DE3C11F8}" type="presParOf" srcId="{0B05E9B2-E70B-4051-8E4D-0E46AFAEA3F9}" destId="{8FA81AD1-A6CE-41F5-ABA0-9F773F0D4CF3}" srcOrd="2" destOrd="0" presId="urn:microsoft.com/office/officeart/2009/3/layout/HorizontalOrganizationChart"/>
    <dgm:cxn modelId="{DDB26A00-DAAA-4E03-8CF2-F8050CE7887A}" type="presParOf" srcId="{0B05E9B2-E70B-4051-8E4D-0E46AFAEA3F9}" destId="{C4169CAE-2092-4486-9C63-3C35431D2D05}" srcOrd="3" destOrd="0" presId="urn:microsoft.com/office/officeart/2009/3/layout/HorizontalOrganizationChart"/>
    <dgm:cxn modelId="{49DC198B-237D-4598-94DE-70E741A558C7}" type="presParOf" srcId="{C4169CAE-2092-4486-9C63-3C35431D2D05}" destId="{5D26136B-BE84-464D-BD23-4D4AD6E7F73B}" srcOrd="0" destOrd="0" presId="urn:microsoft.com/office/officeart/2009/3/layout/HorizontalOrganizationChart"/>
    <dgm:cxn modelId="{290FC997-6BF2-4E6F-A807-A97E7D122937}" type="presParOf" srcId="{5D26136B-BE84-464D-BD23-4D4AD6E7F73B}" destId="{630E0F3A-44C2-4932-84B1-1076DA284D1B}" srcOrd="0" destOrd="0" presId="urn:microsoft.com/office/officeart/2009/3/layout/HorizontalOrganizationChart"/>
    <dgm:cxn modelId="{AD215C89-806F-4385-806A-C003F66D81B1}" type="presParOf" srcId="{5D26136B-BE84-464D-BD23-4D4AD6E7F73B}" destId="{D57FF1AF-B0E6-42B6-B135-24817FEAC7AC}" srcOrd="1" destOrd="0" presId="urn:microsoft.com/office/officeart/2009/3/layout/HorizontalOrganizationChart"/>
    <dgm:cxn modelId="{749EF35A-5562-4683-87F9-4EE1B9899E3B}" type="presParOf" srcId="{C4169CAE-2092-4486-9C63-3C35431D2D05}" destId="{F9A9D196-4961-46EB-A49F-58B502F6D166}" srcOrd="1" destOrd="0" presId="urn:microsoft.com/office/officeart/2009/3/layout/HorizontalOrganizationChart"/>
    <dgm:cxn modelId="{9E3E43C4-6603-4588-B205-C1A2120AD30C}" type="presParOf" srcId="{C4169CAE-2092-4486-9C63-3C35431D2D05}" destId="{CB0C139B-7E0A-4664-B17F-51A733FF46E6}" srcOrd="2" destOrd="0" presId="urn:microsoft.com/office/officeart/2009/3/layout/HorizontalOrganizationChart"/>
    <dgm:cxn modelId="{62F136C9-D23D-43EF-8BED-C6194FDBE39D}" type="presParOf" srcId="{0B05E9B2-E70B-4051-8E4D-0E46AFAEA3F9}" destId="{9F6ED2D8-32A4-442F-9B21-1B1244B9E2F9}" srcOrd="4" destOrd="0" presId="urn:microsoft.com/office/officeart/2009/3/layout/HorizontalOrganizationChart"/>
    <dgm:cxn modelId="{2DA6B8C5-594A-4FB7-AD61-F43F7B311788}" type="presParOf" srcId="{0B05E9B2-E70B-4051-8E4D-0E46AFAEA3F9}" destId="{4685D7D4-E3FA-480C-A8C0-82422A7342DC}" srcOrd="5" destOrd="0" presId="urn:microsoft.com/office/officeart/2009/3/layout/HorizontalOrganizationChart"/>
    <dgm:cxn modelId="{24CDBD54-C774-4C5B-A193-C5BB79BC1683}" type="presParOf" srcId="{4685D7D4-E3FA-480C-A8C0-82422A7342DC}" destId="{4C18DD10-C625-41EF-BC92-717FD9F9340D}" srcOrd="0" destOrd="0" presId="urn:microsoft.com/office/officeart/2009/3/layout/HorizontalOrganizationChart"/>
    <dgm:cxn modelId="{BDD08662-628B-4564-90F2-C07C3B3ECF11}" type="presParOf" srcId="{4C18DD10-C625-41EF-BC92-717FD9F9340D}" destId="{BB3972AE-5860-459D-B91F-21260A386CA3}" srcOrd="0" destOrd="0" presId="urn:microsoft.com/office/officeart/2009/3/layout/HorizontalOrganizationChart"/>
    <dgm:cxn modelId="{3A2BE502-529E-402A-978D-9F027CCAA31B}" type="presParOf" srcId="{4C18DD10-C625-41EF-BC92-717FD9F9340D}" destId="{8A05D280-4786-40D0-8D21-42FCC25F1801}" srcOrd="1" destOrd="0" presId="urn:microsoft.com/office/officeart/2009/3/layout/HorizontalOrganizationChart"/>
    <dgm:cxn modelId="{CC728EB2-0F47-4F5C-AA81-4FFCADE37B34}" type="presParOf" srcId="{4685D7D4-E3FA-480C-A8C0-82422A7342DC}" destId="{38CDF9B1-B728-4ADB-B24F-51E48DE0E6E3}" srcOrd="1" destOrd="0" presId="urn:microsoft.com/office/officeart/2009/3/layout/HorizontalOrganizationChart"/>
    <dgm:cxn modelId="{D1A1B7FA-D23B-45C5-B050-98C55762AF5F}" type="presParOf" srcId="{4685D7D4-E3FA-480C-A8C0-82422A7342DC}" destId="{921124F5-8680-4E3D-B1AD-B85683453D0F}" srcOrd="2" destOrd="0" presId="urn:microsoft.com/office/officeart/2009/3/layout/HorizontalOrganizationChart"/>
    <dgm:cxn modelId="{334FF159-4EEA-487E-AC0C-41EC9B8CA77C}" type="presParOf" srcId="{135D3E54-AA3C-4222-A890-E02B4302CE1C}" destId="{76914DCE-0EC3-4948-8EA6-D2A3FEEB81FF}" srcOrd="2" destOrd="0" presId="urn:microsoft.com/office/officeart/2009/3/layout/HorizontalOrganizationChart"/>
    <dgm:cxn modelId="{46B663DA-20C1-4D85-A22B-BED2B42A7C49}" type="presParOf" srcId="{76914DCE-0EC3-4948-8EA6-D2A3FEEB81FF}" destId="{5B880C77-C433-406A-BE4B-4B89C8108E7F}" srcOrd="0" destOrd="0" presId="urn:microsoft.com/office/officeart/2009/3/layout/HorizontalOrganizationChart"/>
    <dgm:cxn modelId="{BC1A9591-68BE-418B-B361-15E61706CADC}" type="presParOf" srcId="{76914DCE-0EC3-4948-8EA6-D2A3FEEB81FF}" destId="{87E6A5FA-BED2-456F-B989-FC21395F832C}" srcOrd="1" destOrd="0" presId="urn:microsoft.com/office/officeart/2009/3/layout/HorizontalOrganizationChart"/>
    <dgm:cxn modelId="{B893C93F-9D85-46C6-8167-9E99B4A7A594}" type="presParOf" srcId="{87E6A5FA-BED2-456F-B989-FC21395F832C}" destId="{1D67643E-1456-4170-AC7B-FEDFC216F86C}" srcOrd="0" destOrd="0" presId="urn:microsoft.com/office/officeart/2009/3/layout/HorizontalOrganizationChart"/>
    <dgm:cxn modelId="{E7BC3E2A-2126-44AE-9C3C-A3FE5A4A9DF4}" type="presParOf" srcId="{1D67643E-1456-4170-AC7B-FEDFC216F86C}" destId="{11930E73-E448-4259-831B-213B10155943}" srcOrd="0" destOrd="0" presId="urn:microsoft.com/office/officeart/2009/3/layout/HorizontalOrganizationChart"/>
    <dgm:cxn modelId="{92E0307F-B6EE-4A5D-9F99-527553A98032}" type="presParOf" srcId="{1D67643E-1456-4170-AC7B-FEDFC216F86C}" destId="{722B30DF-863F-46E9-99D2-9DD4986A8565}" srcOrd="1" destOrd="0" presId="urn:microsoft.com/office/officeart/2009/3/layout/HorizontalOrganizationChart"/>
    <dgm:cxn modelId="{ABDB4AC1-9934-430D-B25F-66289FC976A2}" type="presParOf" srcId="{87E6A5FA-BED2-456F-B989-FC21395F832C}" destId="{EABF5F7B-C1B9-40B2-953D-AAF3B15A3941}" srcOrd="1" destOrd="0" presId="urn:microsoft.com/office/officeart/2009/3/layout/HorizontalOrganizationChart"/>
    <dgm:cxn modelId="{101C3B6A-8143-4F3E-A6E3-3E1FE6C42B8C}" type="presParOf" srcId="{87E6A5FA-BED2-456F-B989-FC21395F832C}" destId="{E9479B33-B616-4A1F-A17A-4B9D7E3736C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A95CD-26E1-45C2-941D-A8A6C9F4E8D1}">
      <dsp:nvSpPr>
        <dsp:cNvPr id="0" name=""/>
        <dsp:cNvSpPr/>
      </dsp:nvSpPr>
      <dsp:spPr>
        <a:xfrm>
          <a:off x="4818961" y="3947651"/>
          <a:ext cx="891430" cy="397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91"/>
              </a:lnTo>
              <a:lnTo>
                <a:pt x="891430" y="236991"/>
              </a:lnTo>
              <a:lnTo>
                <a:pt x="89143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E882B-B1A6-4DD1-B18D-837980777FA5}">
      <dsp:nvSpPr>
        <dsp:cNvPr id="0" name=""/>
        <dsp:cNvSpPr/>
      </dsp:nvSpPr>
      <dsp:spPr>
        <a:xfrm>
          <a:off x="3927531" y="3947651"/>
          <a:ext cx="891430" cy="397533"/>
        </a:xfrm>
        <a:custGeom>
          <a:avLst/>
          <a:gdLst/>
          <a:ahLst/>
          <a:cxnLst/>
          <a:rect l="0" t="0" r="0" b="0"/>
          <a:pathLst>
            <a:path>
              <a:moveTo>
                <a:pt x="891430" y="0"/>
              </a:moveTo>
              <a:lnTo>
                <a:pt x="891430" y="236991"/>
              </a:lnTo>
              <a:lnTo>
                <a:pt x="0" y="236991"/>
              </a:lnTo>
              <a:lnTo>
                <a:pt x="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BFDE1-7EE4-40C8-916A-1AE5FCAF64A4}">
      <dsp:nvSpPr>
        <dsp:cNvPr id="0" name=""/>
        <dsp:cNvSpPr/>
      </dsp:nvSpPr>
      <dsp:spPr>
        <a:xfrm>
          <a:off x="4773241" y="2862078"/>
          <a:ext cx="91440" cy="397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A5275-435B-476C-B757-EA896A015B95}">
      <dsp:nvSpPr>
        <dsp:cNvPr id="0" name=""/>
        <dsp:cNvSpPr/>
      </dsp:nvSpPr>
      <dsp:spPr>
        <a:xfrm>
          <a:off x="3927531" y="1776506"/>
          <a:ext cx="891430" cy="397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991"/>
              </a:lnTo>
              <a:lnTo>
                <a:pt x="891430" y="236991"/>
              </a:lnTo>
              <a:lnTo>
                <a:pt x="89143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D2F67-7D78-41DE-A7C3-6A2DBA86C1D4}">
      <dsp:nvSpPr>
        <dsp:cNvPr id="0" name=""/>
        <dsp:cNvSpPr/>
      </dsp:nvSpPr>
      <dsp:spPr>
        <a:xfrm>
          <a:off x="3036101" y="1776506"/>
          <a:ext cx="891430" cy="397533"/>
        </a:xfrm>
        <a:custGeom>
          <a:avLst/>
          <a:gdLst/>
          <a:ahLst/>
          <a:cxnLst/>
          <a:rect l="0" t="0" r="0" b="0"/>
          <a:pathLst>
            <a:path>
              <a:moveTo>
                <a:pt x="891430" y="0"/>
              </a:moveTo>
              <a:lnTo>
                <a:pt x="891430" y="236991"/>
              </a:lnTo>
              <a:lnTo>
                <a:pt x="0" y="236991"/>
              </a:lnTo>
              <a:lnTo>
                <a:pt x="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5E625-795D-477E-8ADC-60BC323E8225}">
      <dsp:nvSpPr>
        <dsp:cNvPr id="0" name=""/>
        <dsp:cNvSpPr/>
      </dsp:nvSpPr>
      <dsp:spPr>
        <a:xfrm>
          <a:off x="2144671" y="690934"/>
          <a:ext cx="1118416" cy="741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1552"/>
              </a:lnTo>
              <a:lnTo>
                <a:pt x="1118416" y="741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B95FC-45FE-41AA-BFB1-1C15A550B8DA}">
      <dsp:nvSpPr>
        <dsp:cNvPr id="0" name=""/>
        <dsp:cNvSpPr/>
      </dsp:nvSpPr>
      <dsp:spPr>
        <a:xfrm>
          <a:off x="1207521" y="2862078"/>
          <a:ext cx="91440" cy="397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E626A-32D3-4557-B9F3-8877EC74A550}">
      <dsp:nvSpPr>
        <dsp:cNvPr id="0" name=""/>
        <dsp:cNvSpPr/>
      </dsp:nvSpPr>
      <dsp:spPr>
        <a:xfrm>
          <a:off x="1207521" y="1776506"/>
          <a:ext cx="91440" cy="3975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75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04479-24D1-47F5-8044-C810190710F8}">
      <dsp:nvSpPr>
        <dsp:cNvPr id="0" name=""/>
        <dsp:cNvSpPr/>
      </dsp:nvSpPr>
      <dsp:spPr>
        <a:xfrm>
          <a:off x="1917684" y="690934"/>
          <a:ext cx="226986" cy="741552"/>
        </a:xfrm>
        <a:custGeom>
          <a:avLst/>
          <a:gdLst/>
          <a:ahLst/>
          <a:cxnLst/>
          <a:rect l="0" t="0" r="0" b="0"/>
          <a:pathLst>
            <a:path>
              <a:moveTo>
                <a:pt x="226986" y="0"/>
              </a:moveTo>
              <a:lnTo>
                <a:pt x="226986" y="741552"/>
              </a:lnTo>
              <a:lnTo>
                <a:pt x="0" y="7415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C7D94-F91A-4BFD-9A9B-DCE34482848B}">
      <dsp:nvSpPr>
        <dsp:cNvPr id="0" name=""/>
        <dsp:cNvSpPr/>
      </dsp:nvSpPr>
      <dsp:spPr>
        <a:xfrm>
          <a:off x="1480228" y="2896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70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Linux </a:t>
          </a:r>
          <a:r>
            <a:rPr lang="zh-TW" altLang="en-US" sz="1800" kern="1200" dirty="0" smtClean="0">
              <a:latin typeface="微軟正黑體" pitchFamily="34" charset="-120"/>
              <a:ea typeface="微軟正黑體" pitchFamily="34" charset="-120"/>
            </a:rPr>
            <a:t>主機</a:t>
          </a:r>
          <a:endParaRPr lang="zh-TW" altLang="en-US" sz="18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80228" y="2896"/>
        <a:ext cx="1328886" cy="688038"/>
      </dsp:txXfrm>
    </dsp:sp>
    <dsp:sp modelId="{F179938F-7619-45D3-A20B-59F3BE2FF657}">
      <dsp:nvSpPr>
        <dsp:cNvPr id="0" name=""/>
        <dsp:cNvSpPr/>
      </dsp:nvSpPr>
      <dsp:spPr>
        <a:xfrm>
          <a:off x="1746005" y="538037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solidFill>
                <a:schemeClr val="tx1"/>
              </a:solidFill>
            </a:rPr>
            <a:t>   cd  /</a:t>
          </a:r>
          <a:endParaRPr lang="zh-TW" altLang="en-US" sz="1500" kern="1200" dirty="0">
            <a:solidFill>
              <a:schemeClr val="tx1"/>
            </a:solidFill>
          </a:endParaRPr>
        </a:p>
      </dsp:txBody>
      <dsp:txXfrm>
        <a:off x="1746005" y="538037"/>
        <a:ext cx="1195998" cy="229346"/>
      </dsp:txXfrm>
    </dsp:sp>
    <dsp:sp modelId="{DE4E1A85-7769-49EA-9D4C-66387B59A383}">
      <dsp:nvSpPr>
        <dsp:cNvPr id="0" name=""/>
        <dsp:cNvSpPr/>
      </dsp:nvSpPr>
      <dsp:spPr>
        <a:xfrm>
          <a:off x="588798" y="1088468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709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/>
            <a:t>Homework</a:t>
          </a:r>
          <a:endParaRPr lang="zh-TW" altLang="en-US" sz="2200" kern="1200" dirty="0"/>
        </a:p>
      </dsp:txBody>
      <dsp:txXfrm>
        <a:off x="588798" y="1088468"/>
        <a:ext cx="1328886" cy="688038"/>
      </dsp:txXfrm>
    </dsp:sp>
    <dsp:sp modelId="{DF3DCBB7-80BF-4B37-980E-7D1CE0062820}">
      <dsp:nvSpPr>
        <dsp:cNvPr id="0" name=""/>
        <dsp:cNvSpPr/>
      </dsp:nvSpPr>
      <dsp:spPr>
        <a:xfrm>
          <a:off x="854575" y="1623609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cd homework</a:t>
          </a:r>
          <a:endParaRPr lang="zh-TW" altLang="en-US" sz="1500" kern="1200" dirty="0"/>
        </a:p>
      </dsp:txBody>
      <dsp:txXfrm>
        <a:off x="854575" y="1623609"/>
        <a:ext cx="1195998" cy="229346"/>
      </dsp:txXfrm>
    </dsp:sp>
    <dsp:sp modelId="{888A778D-7C53-4949-A2C0-94E357E1D6A2}">
      <dsp:nvSpPr>
        <dsp:cNvPr id="0" name=""/>
        <dsp:cNvSpPr/>
      </dsp:nvSpPr>
      <dsp:spPr>
        <a:xfrm>
          <a:off x="588798" y="2174040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70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b="1" kern="1200" dirty="0" smtClean="0"/>
            <a:t>106 </a:t>
          </a: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資料夾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88798" y="2174040"/>
        <a:ext cx="1328886" cy="688038"/>
      </dsp:txXfrm>
    </dsp:sp>
    <dsp:sp modelId="{F3E8498F-F44A-4E66-BB43-3F98D2B93D65}">
      <dsp:nvSpPr>
        <dsp:cNvPr id="0" name=""/>
        <dsp:cNvSpPr/>
      </dsp:nvSpPr>
      <dsp:spPr>
        <a:xfrm>
          <a:off x="854575" y="2709181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cd 106   </a:t>
          </a:r>
          <a:endParaRPr lang="zh-TW" altLang="en-US" sz="1500" kern="1200" dirty="0"/>
        </a:p>
      </dsp:txBody>
      <dsp:txXfrm>
        <a:off x="854575" y="2709181"/>
        <a:ext cx="1195998" cy="229346"/>
      </dsp:txXfrm>
    </dsp:sp>
    <dsp:sp modelId="{9AE6CF69-B570-4711-9B66-5A613C8E2EE9}">
      <dsp:nvSpPr>
        <dsp:cNvPr id="0" name=""/>
        <dsp:cNvSpPr/>
      </dsp:nvSpPr>
      <dsp:spPr>
        <a:xfrm>
          <a:off x="588798" y="3259612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70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各種教材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88798" y="3259612"/>
        <a:ext cx="1328886" cy="688038"/>
      </dsp:txXfrm>
    </dsp:sp>
    <dsp:sp modelId="{62E64EF6-1A92-42C4-BD6D-D9216C12D8A1}">
      <dsp:nvSpPr>
        <dsp:cNvPr id="0" name=""/>
        <dsp:cNvSpPr/>
      </dsp:nvSpPr>
      <dsp:spPr>
        <a:xfrm>
          <a:off x="854575" y="3794753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/>
            <a:t>xxx.txt / xxx.f90</a:t>
          </a:r>
          <a:endParaRPr lang="zh-TW" altLang="en-US" sz="1400" kern="1200" dirty="0"/>
        </a:p>
      </dsp:txBody>
      <dsp:txXfrm>
        <a:off x="854575" y="3794753"/>
        <a:ext cx="1195998" cy="229346"/>
      </dsp:txXfrm>
    </dsp:sp>
    <dsp:sp modelId="{25C94607-FD6D-4EF6-BCEC-DF33CF86D1FB}">
      <dsp:nvSpPr>
        <dsp:cNvPr id="0" name=""/>
        <dsp:cNvSpPr/>
      </dsp:nvSpPr>
      <dsp:spPr>
        <a:xfrm>
          <a:off x="3263088" y="1088468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70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800" kern="1200" dirty="0" smtClean="0"/>
            <a:t>Home</a:t>
          </a:r>
          <a:endParaRPr lang="zh-TW" altLang="en-US" sz="1800" kern="1200" dirty="0"/>
        </a:p>
      </dsp:txBody>
      <dsp:txXfrm>
        <a:off x="3263088" y="1088468"/>
        <a:ext cx="1328886" cy="688038"/>
      </dsp:txXfrm>
    </dsp:sp>
    <dsp:sp modelId="{120747BE-95B2-49B5-88AD-43024142EA93}">
      <dsp:nvSpPr>
        <dsp:cNvPr id="0" name=""/>
        <dsp:cNvSpPr/>
      </dsp:nvSpPr>
      <dsp:spPr>
        <a:xfrm>
          <a:off x="3528865" y="1623609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cd home</a:t>
          </a:r>
          <a:endParaRPr lang="zh-TW" altLang="en-US" sz="1500" kern="1200" dirty="0"/>
        </a:p>
      </dsp:txBody>
      <dsp:txXfrm>
        <a:off x="3528865" y="1623609"/>
        <a:ext cx="1195998" cy="229346"/>
      </dsp:txXfrm>
    </dsp:sp>
    <dsp:sp modelId="{15C9883C-88D4-4248-8E10-0AB99276CFA7}">
      <dsp:nvSpPr>
        <dsp:cNvPr id="0" name=""/>
        <dsp:cNvSpPr/>
      </dsp:nvSpPr>
      <dsp:spPr>
        <a:xfrm>
          <a:off x="2371658" y="2174040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70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你同學家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371658" y="2174040"/>
        <a:ext cx="1328886" cy="688038"/>
      </dsp:txXfrm>
    </dsp:sp>
    <dsp:sp modelId="{C1FB4FC9-2CB6-48B4-957F-67D880BBD1A4}">
      <dsp:nvSpPr>
        <dsp:cNvPr id="0" name=""/>
        <dsp:cNvSpPr/>
      </dsp:nvSpPr>
      <dsp:spPr>
        <a:xfrm>
          <a:off x="2637435" y="2709181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000" kern="1200" dirty="0" smtClean="0">
              <a:latin typeface="微軟正黑體" pitchFamily="34" charset="-120"/>
              <a:ea typeface="微軟正黑體" pitchFamily="34" charset="-120"/>
            </a:rPr>
            <a:t>進不去～哈哈</a:t>
          </a:r>
          <a:endParaRPr lang="zh-TW" altLang="en-US" sz="10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2637435" y="2709181"/>
        <a:ext cx="1195998" cy="229346"/>
      </dsp:txXfrm>
    </dsp:sp>
    <dsp:sp modelId="{0C391173-3A04-4C3A-8C6D-E9C399178DB0}">
      <dsp:nvSpPr>
        <dsp:cNvPr id="0" name=""/>
        <dsp:cNvSpPr/>
      </dsp:nvSpPr>
      <dsp:spPr>
        <a:xfrm>
          <a:off x="4154518" y="2174040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970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latin typeface="微軟正黑體" pitchFamily="34" charset="-120"/>
              <a:ea typeface="微軟正黑體" pitchFamily="34" charset="-120"/>
            </a:rPr>
            <a:t>你家</a:t>
          </a:r>
          <a:endParaRPr lang="zh-TW" altLang="en-US" sz="18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54518" y="2174040"/>
        <a:ext cx="1328886" cy="688038"/>
      </dsp:txXfrm>
    </dsp:sp>
    <dsp:sp modelId="{A670B7E3-3E1B-4576-AC9C-81CD9D8D9425}">
      <dsp:nvSpPr>
        <dsp:cNvPr id="0" name=""/>
        <dsp:cNvSpPr/>
      </dsp:nvSpPr>
      <dsp:spPr>
        <a:xfrm>
          <a:off x="4420295" y="2709181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cd 106601001 </a:t>
          </a:r>
          <a:endParaRPr lang="zh-TW" altLang="en-US" sz="1500" kern="1200" dirty="0"/>
        </a:p>
      </dsp:txBody>
      <dsp:txXfrm>
        <a:off x="4420295" y="2709181"/>
        <a:ext cx="1195998" cy="229346"/>
      </dsp:txXfrm>
    </dsp:sp>
    <dsp:sp modelId="{DCACC2F6-6FCB-464B-BF9C-6034A5A5C0D3}">
      <dsp:nvSpPr>
        <dsp:cNvPr id="0" name=""/>
        <dsp:cNvSpPr/>
      </dsp:nvSpPr>
      <dsp:spPr>
        <a:xfrm>
          <a:off x="4154518" y="3259612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70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latin typeface="微軟正黑體" pitchFamily="34" charset="-120"/>
              <a:ea typeface="微軟正黑體" pitchFamily="34" charset="-120"/>
            </a:rPr>
            <a:t>Fortran </a:t>
          </a: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 資料夾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154518" y="3259612"/>
        <a:ext cx="1328886" cy="688038"/>
      </dsp:txXfrm>
    </dsp:sp>
    <dsp:sp modelId="{45DFECCF-563B-442B-B82B-F107A71092F4}">
      <dsp:nvSpPr>
        <dsp:cNvPr id="0" name=""/>
        <dsp:cNvSpPr/>
      </dsp:nvSpPr>
      <dsp:spPr>
        <a:xfrm>
          <a:off x="4420295" y="3794753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cd FORTRAN</a:t>
          </a:r>
          <a:endParaRPr lang="zh-TW" altLang="en-US" sz="1500" kern="1200" dirty="0"/>
        </a:p>
      </dsp:txBody>
      <dsp:txXfrm>
        <a:off x="4420295" y="3794753"/>
        <a:ext cx="1195998" cy="229346"/>
      </dsp:txXfrm>
    </dsp:sp>
    <dsp:sp modelId="{FAA2C2E7-0933-4995-B626-5F97850E127F}">
      <dsp:nvSpPr>
        <dsp:cNvPr id="0" name=""/>
        <dsp:cNvSpPr/>
      </dsp:nvSpPr>
      <dsp:spPr>
        <a:xfrm>
          <a:off x="3263088" y="4345184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70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各種程式碼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3263088" y="4345184"/>
        <a:ext cx="1328886" cy="688038"/>
      </dsp:txXfrm>
    </dsp:sp>
    <dsp:sp modelId="{9DEAB4F8-274C-489B-B1DD-E15DAAA2D237}">
      <dsp:nvSpPr>
        <dsp:cNvPr id="0" name=""/>
        <dsp:cNvSpPr/>
      </dsp:nvSpPr>
      <dsp:spPr>
        <a:xfrm>
          <a:off x="3528865" y="4880325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xxxx.f90</a:t>
          </a:r>
          <a:endParaRPr lang="zh-TW" altLang="en-US" sz="1500" kern="1200" dirty="0"/>
        </a:p>
      </dsp:txBody>
      <dsp:txXfrm>
        <a:off x="3528865" y="4880325"/>
        <a:ext cx="1195998" cy="229346"/>
      </dsp:txXfrm>
    </dsp:sp>
    <dsp:sp modelId="{5D709A0A-C8E6-44E9-8893-87409EBA4C16}">
      <dsp:nvSpPr>
        <dsp:cNvPr id="0" name=""/>
        <dsp:cNvSpPr/>
      </dsp:nvSpPr>
      <dsp:spPr>
        <a:xfrm>
          <a:off x="5045948" y="4345184"/>
          <a:ext cx="1328886" cy="688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70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latin typeface="微軟正黑體" pitchFamily="34" charset="-120"/>
              <a:ea typeface="微軟正黑體" pitchFamily="34" charset="-120"/>
            </a:rPr>
            <a:t>各種檔案</a:t>
          </a:r>
          <a:endParaRPr lang="zh-TW" altLang="en-US" sz="1400" b="1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045948" y="4345184"/>
        <a:ext cx="1328886" cy="688038"/>
      </dsp:txXfrm>
    </dsp:sp>
    <dsp:sp modelId="{FB4C2E49-153C-4A9A-842F-855BB9C6B9DC}">
      <dsp:nvSpPr>
        <dsp:cNvPr id="0" name=""/>
        <dsp:cNvSpPr/>
      </dsp:nvSpPr>
      <dsp:spPr>
        <a:xfrm>
          <a:off x="5311725" y="4880325"/>
          <a:ext cx="1195998" cy="2293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xxxx.txt</a:t>
          </a:r>
          <a:endParaRPr lang="zh-TW" altLang="en-US" sz="1500" kern="1200" dirty="0"/>
        </a:p>
      </dsp:txBody>
      <dsp:txXfrm>
        <a:off x="5311725" y="4880325"/>
        <a:ext cx="1195998" cy="229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80C77-C433-406A-BE4B-4B89C8108E7F}">
      <dsp:nvSpPr>
        <dsp:cNvPr id="0" name=""/>
        <dsp:cNvSpPr/>
      </dsp:nvSpPr>
      <dsp:spPr>
        <a:xfrm>
          <a:off x="1183041" y="929700"/>
          <a:ext cx="827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19560"/>
              </a:moveTo>
              <a:lnTo>
                <a:pt x="827012" y="119560"/>
              </a:lnTo>
              <a:lnTo>
                <a:pt x="827012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ED2D8-32A4-442F-9B21-1B1244B9E2F9}">
      <dsp:nvSpPr>
        <dsp:cNvPr id="0" name=""/>
        <dsp:cNvSpPr/>
      </dsp:nvSpPr>
      <dsp:spPr>
        <a:xfrm>
          <a:off x="1183041" y="1049260"/>
          <a:ext cx="1654025" cy="508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5880" y="0"/>
              </a:lnTo>
              <a:lnTo>
                <a:pt x="1535880" y="508022"/>
              </a:lnTo>
              <a:lnTo>
                <a:pt x="1654025" y="5080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81AD1-A6CE-41F5-ABA0-9F773F0D4CF3}">
      <dsp:nvSpPr>
        <dsp:cNvPr id="0" name=""/>
        <dsp:cNvSpPr/>
      </dsp:nvSpPr>
      <dsp:spPr>
        <a:xfrm>
          <a:off x="1183041" y="1003540"/>
          <a:ext cx="1654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5402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1F055-4548-4BC8-957F-9E2353D16739}">
      <dsp:nvSpPr>
        <dsp:cNvPr id="0" name=""/>
        <dsp:cNvSpPr/>
      </dsp:nvSpPr>
      <dsp:spPr>
        <a:xfrm>
          <a:off x="1183041" y="541238"/>
          <a:ext cx="1654025" cy="508022"/>
        </a:xfrm>
        <a:custGeom>
          <a:avLst/>
          <a:gdLst/>
          <a:ahLst/>
          <a:cxnLst/>
          <a:rect l="0" t="0" r="0" b="0"/>
          <a:pathLst>
            <a:path>
              <a:moveTo>
                <a:pt x="0" y="508022"/>
              </a:moveTo>
              <a:lnTo>
                <a:pt x="1535880" y="508022"/>
              </a:lnTo>
              <a:lnTo>
                <a:pt x="1535880" y="0"/>
              </a:lnTo>
              <a:lnTo>
                <a:pt x="165402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627D9-85A9-4DFD-91E6-208497558543}">
      <dsp:nvSpPr>
        <dsp:cNvPr id="0" name=""/>
        <dsp:cNvSpPr/>
      </dsp:nvSpPr>
      <dsp:spPr>
        <a:xfrm>
          <a:off x="1594" y="869090"/>
          <a:ext cx="1181446" cy="36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Home/</a:t>
          </a:r>
          <a:r>
            <a:rPr lang="zh-TW" altLang="en-US" sz="1600" kern="1200" dirty="0" smtClean="0"/>
            <a:t>學號</a:t>
          </a:r>
          <a:endParaRPr lang="en-US" altLang="zh-TW" sz="1600" kern="1200" dirty="0" smtClean="0"/>
        </a:p>
      </dsp:txBody>
      <dsp:txXfrm>
        <a:off x="1594" y="869090"/>
        <a:ext cx="1181446" cy="360341"/>
      </dsp:txXfrm>
    </dsp:sp>
    <dsp:sp modelId="{FB5BFF5D-3447-4868-8E71-12F6CF2A6EFC}">
      <dsp:nvSpPr>
        <dsp:cNvPr id="0" name=""/>
        <dsp:cNvSpPr/>
      </dsp:nvSpPr>
      <dsp:spPr>
        <a:xfrm>
          <a:off x="2837066" y="361068"/>
          <a:ext cx="1181446" cy="36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Class1</a:t>
          </a:r>
          <a:endParaRPr lang="zh-TW" altLang="en-US" sz="1600" kern="1200" dirty="0"/>
        </a:p>
      </dsp:txBody>
      <dsp:txXfrm>
        <a:off x="2837066" y="361068"/>
        <a:ext cx="1181446" cy="360341"/>
      </dsp:txXfrm>
    </dsp:sp>
    <dsp:sp modelId="{630E0F3A-44C2-4932-84B1-1076DA284D1B}">
      <dsp:nvSpPr>
        <dsp:cNvPr id="0" name=""/>
        <dsp:cNvSpPr/>
      </dsp:nvSpPr>
      <dsp:spPr>
        <a:xfrm>
          <a:off x="2837066" y="869090"/>
          <a:ext cx="1181446" cy="36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Class2</a:t>
          </a:r>
          <a:endParaRPr lang="zh-TW" altLang="en-US" sz="1600" kern="1200" dirty="0"/>
        </a:p>
      </dsp:txBody>
      <dsp:txXfrm>
        <a:off x="2837066" y="869090"/>
        <a:ext cx="1181446" cy="360341"/>
      </dsp:txXfrm>
    </dsp:sp>
    <dsp:sp modelId="{BB3972AE-5860-459D-B91F-21260A386CA3}">
      <dsp:nvSpPr>
        <dsp:cNvPr id="0" name=""/>
        <dsp:cNvSpPr/>
      </dsp:nvSpPr>
      <dsp:spPr>
        <a:xfrm>
          <a:off x="2837066" y="1377112"/>
          <a:ext cx="1181446" cy="36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Class3</a:t>
          </a:r>
          <a:endParaRPr lang="zh-TW" altLang="en-US" sz="1600" kern="1200" dirty="0"/>
        </a:p>
      </dsp:txBody>
      <dsp:txXfrm>
        <a:off x="2837066" y="1377112"/>
        <a:ext cx="1181446" cy="360341"/>
      </dsp:txXfrm>
    </dsp:sp>
    <dsp:sp modelId="{11930E73-E448-4259-831B-213B10155943}">
      <dsp:nvSpPr>
        <dsp:cNvPr id="0" name=""/>
        <dsp:cNvSpPr/>
      </dsp:nvSpPr>
      <dsp:spPr>
        <a:xfrm>
          <a:off x="1419330" y="615079"/>
          <a:ext cx="1181446" cy="360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>
              <a:latin typeface="微軟正黑體" pitchFamily="34" charset="-120"/>
              <a:ea typeface="微軟正黑體" pitchFamily="34" charset="-120"/>
            </a:rPr>
            <a:t>Fortran</a:t>
          </a:r>
          <a:endParaRPr lang="zh-TW" altLang="en-US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19330" y="615079"/>
        <a:ext cx="1181446" cy="360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40B5A-5435-44A2-ABD9-599C0A65DB17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B39B7-E713-4AA6-BA48-205C937E2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10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B39B7-E713-4AA6-BA48-205C937E26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13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24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3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83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5490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4471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7843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189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5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8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9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3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2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3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9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CC7D-9DDE-45C8-AC89-68C851378FC3}" type="datetimeFigureOut">
              <a:rPr lang="zh-TW" altLang="en-US" smtClean="0"/>
              <a:t>2017/10/4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02078-6879-40ED-9913-0834C4D7E3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56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2017/10/04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（三）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AM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10:00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solidFill>
                  <a:schemeClr val="accent5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12:00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1" y="1275606"/>
            <a:ext cx="7771758" cy="17737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959424" y="474339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/>
              <a:t>cp</a:t>
            </a:r>
            <a:r>
              <a:rPr lang="en-US" altLang="zh-TW" sz="2000" b="1" dirty="0" smtClean="0"/>
              <a:t> –r /homework/106/</a:t>
            </a:r>
            <a:r>
              <a:rPr lang="en-US" altLang="zh-TW" sz="2000" b="1" dirty="0" err="1" smtClean="0"/>
              <a:t>TA_Class</a:t>
            </a:r>
            <a:r>
              <a:rPr lang="en-US" altLang="zh-TW" sz="2000" b="1" dirty="0" smtClean="0"/>
              <a:t>/Fortran2017 .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64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1620688" y="433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常用指令</a:t>
            </a:r>
            <a:r>
              <a:rPr lang="en-US" altLang="zh-TW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/</a:t>
            </a:r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快速按鍵</a:t>
            </a:r>
            <a:endParaRPr lang="zh-TW" altLang="en-US" sz="3200" dirty="0">
              <a:solidFill>
                <a:srgbClr val="00B050"/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3508" y="1275606"/>
            <a:ext cx="9073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smtClean="0"/>
              <a:t>“</a:t>
            </a:r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資料夾名稱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→ 建立資料夾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smtClean="0"/>
              <a:t>“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pwd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                  → 查看現在位置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smtClean="0"/>
              <a:t>“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ls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-alt”      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→ 查看目錄下有的檔案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向上鍵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↑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，可以顯示上一個所打的指令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當</a:t>
            </a:r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檔案</a:t>
            </a:r>
            <a:r>
              <a:rPr lang="en-US" altLang="zh-TW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or</a:t>
            </a:r>
            <a:r>
              <a:rPr lang="zh-TW" altLang="en-US" b="1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資料夾名稱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打到一半，可按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”Tab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鍵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”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會出現符合該字首相關的檔案名稱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3035541379"/>
              </p:ext>
            </p:extLst>
          </p:nvPr>
        </p:nvGraphicFramePr>
        <p:xfrm>
          <a:off x="4598858" y="627534"/>
          <a:ext cx="4020108" cy="209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179512" y="3147814"/>
            <a:ext cx="8712968" cy="899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435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7B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smtClean="0">
                <a:solidFill>
                  <a:schemeClr val="bg1"/>
                </a:solidFill>
                <a:latin typeface="Impact"/>
              </a:rPr>
              <a:t>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0932" y="271576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開啟新檔案→編譯→執行</a:t>
            </a:r>
          </a:p>
        </p:txBody>
      </p:sp>
    </p:spTree>
    <p:extLst>
      <p:ext uri="{BB962C8B-B14F-4D97-AF65-F5344CB8AC3E}">
        <p14:creationId xmlns:p14="http://schemas.microsoft.com/office/powerpoint/2010/main" val="4109264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069" y="73735"/>
            <a:ext cx="7886700" cy="994172"/>
          </a:xfrm>
        </p:spPr>
        <p:txBody>
          <a:bodyPr/>
          <a:lstStyle/>
          <a:p>
            <a:r>
              <a:rPr lang="zh-TW" altLang="en-US" dirty="0" smtClean="0"/>
              <a:t>我們所說的編輯檔案，就是要</a:t>
            </a:r>
            <a:r>
              <a:rPr lang="en-US" altLang="zh-TW" dirty="0" smtClean="0"/>
              <a:t>vi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8069" y="1175340"/>
            <a:ext cx="851535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編輯新檔案：</a:t>
            </a:r>
            <a:r>
              <a:rPr lang="en-US" altLang="zh-TW" dirty="0" smtClean="0"/>
              <a:t>vi  </a:t>
            </a:r>
            <a:r>
              <a:rPr lang="zh-TW" altLang="en-US" u="sng" dirty="0" smtClean="0"/>
              <a:t>新檔名</a:t>
            </a:r>
            <a:r>
              <a:rPr lang="en-US" altLang="zh-TW" dirty="0" smtClean="0"/>
              <a:t>.f90</a:t>
            </a:r>
            <a:r>
              <a:rPr lang="zh-TW" altLang="en-US" dirty="0" smtClean="0"/>
              <a:t> → 是</a:t>
            </a:r>
            <a:r>
              <a:rPr lang="en-US" altLang="zh-TW" dirty="0" err="1" smtClean="0"/>
              <a:t>fortran</a:t>
            </a:r>
            <a:r>
              <a:rPr lang="zh-TW" altLang="en-US" dirty="0" smtClean="0"/>
              <a:t>的程式檔名結尾一定要是</a:t>
            </a:r>
            <a:r>
              <a:rPr lang="en-US" altLang="zh-TW" dirty="0" smtClean="0"/>
              <a:t>.f90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檔案名稱不能有空白鍵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編輯舊檔案：</a:t>
            </a:r>
            <a:r>
              <a:rPr lang="en-US" altLang="zh-TW" dirty="0" smtClean="0"/>
              <a:t>vi </a:t>
            </a:r>
            <a:r>
              <a:rPr lang="zh-TW" altLang="en-US" dirty="0" smtClean="0"/>
              <a:t>資料夾裡的某舊檔案名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5215"/>
          <a:stretch/>
        </p:blipFill>
        <p:spPr>
          <a:xfrm>
            <a:off x="99044" y="2459985"/>
            <a:ext cx="4341977" cy="3265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32" r="18483" b="1"/>
          <a:stretch/>
        </p:blipFill>
        <p:spPr>
          <a:xfrm>
            <a:off x="4441021" y="2513701"/>
            <a:ext cx="4571095" cy="31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0364" y="-49273"/>
            <a:ext cx="7886700" cy="994172"/>
          </a:xfrm>
        </p:spPr>
        <p:txBody>
          <a:bodyPr/>
          <a:lstStyle/>
          <a:p>
            <a:r>
              <a:rPr lang="zh-TW" altLang="en-US" dirty="0" smtClean="0"/>
              <a:t>那麼，我們來編輯一個新檔案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80"/>
          <a:stretch/>
        </p:blipFill>
        <p:spPr>
          <a:xfrm>
            <a:off x="-906056" y="725365"/>
            <a:ext cx="10239539" cy="51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5218" y="-325252"/>
            <a:ext cx="12330953" cy="69361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7236" y="826994"/>
            <a:ext cx="7684994" cy="5422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989" y="-228181"/>
            <a:ext cx="10643348" cy="59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8666" y="-216975"/>
            <a:ext cx="11887201" cy="6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-1210234" y="-564776"/>
            <a:ext cx="11368493" cy="6394777"/>
            <a:chOff x="-1613645" y="-753035"/>
            <a:chExt cx="15157990" cy="852636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13645" y="-753035"/>
              <a:ext cx="15157990" cy="85263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87890" y="3745282"/>
              <a:ext cx="4196220" cy="3507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7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1" y="-340414"/>
            <a:ext cx="11880477" cy="668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 smtClean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6996" y="1397264"/>
            <a:ext cx="26504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 </a:t>
            </a:r>
            <a:r>
              <a:rPr lang="en-US" altLang="zh-CN" sz="4400" dirty="0" smtClean="0">
                <a:solidFill>
                  <a:schemeClr val="bg1"/>
                </a:solidFill>
                <a:latin typeface="Impact"/>
              </a:rPr>
              <a:t>FOUR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03848" y="2594000"/>
            <a:ext cx="52205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Open file /  Write / Print / Read</a:t>
            </a:r>
          </a:p>
          <a:p>
            <a:pPr algn="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</a:rPr>
              <a:t>Do Loop </a:t>
            </a:r>
          </a:p>
          <a:p>
            <a:pPr algn="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</a:rPr>
              <a:t> 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5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5"/>
          <p:cNvSpPr txBox="1"/>
          <p:nvPr/>
        </p:nvSpPr>
        <p:spPr>
          <a:xfrm>
            <a:off x="962599" y="3278692"/>
            <a:ext cx="363832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Open file /  Write / Print / Read </a:t>
            </a:r>
          </a:p>
        </p:txBody>
      </p:sp>
      <p:sp>
        <p:nvSpPr>
          <p:cNvPr id="17" name="矩形 8"/>
          <p:cNvSpPr/>
          <p:nvPr/>
        </p:nvSpPr>
        <p:spPr>
          <a:xfrm>
            <a:off x="467544" y="325350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7030A0"/>
                </a:solidFill>
                <a:latin typeface="+mj-lt"/>
              </a:rPr>
              <a:t>0</a:t>
            </a:r>
            <a:r>
              <a:rPr lang="en-US" altLang="zh-TW" sz="1600" dirty="0">
                <a:solidFill>
                  <a:srgbClr val="7030A0"/>
                </a:solidFill>
                <a:latin typeface="+mj-lt"/>
              </a:rPr>
              <a:t>4</a:t>
            </a:r>
            <a:endParaRPr lang="zh-CN" altLang="en-US" sz="16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2599" y="1122155"/>
            <a:ext cx="363832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1A7BAE"/>
                </a:solidFill>
                <a:latin typeface="微軟正黑體" pitchFamily="34" charset="-120"/>
                <a:ea typeface="微軟正黑體" pitchFamily="34" charset="-120"/>
              </a:rPr>
              <a:t>作業評分標準</a:t>
            </a:r>
            <a:endParaRPr lang="zh-CN" altLang="en-US" sz="2000" dirty="0">
              <a:solidFill>
                <a:srgbClr val="1A7BAE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9" name="矩形 8"/>
          <p:cNvSpPr/>
          <p:nvPr/>
        </p:nvSpPr>
        <p:spPr>
          <a:xfrm>
            <a:off x="467544" y="1096966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9677" y="1845938"/>
            <a:ext cx="363832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50"/>
                </a:solidFill>
                <a:latin typeface="微軟正黑體" pitchFamily="34" charset="-120"/>
                <a:ea typeface="微軟正黑體" pitchFamily="34" charset="-120"/>
              </a:rPr>
              <a:t>基本連線／常用指令 </a:t>
            </a:r>
            <a:endParaRPr lang="zh-CN" altLang="en-US" sz="2000" dirty="0">
              <a:solidFill>
                <a:srgbClr val="00B05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矩形 8"/>
          <p:cNvSpPr/>
          <p:nvPr/>
        </p:nvSpPr>
        <p:spPr>
          <a:xfrm>
            <a:off x="474622" y="1820749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B050"/>
                </a:solidFill>
                <a:latin typeface="+mj-lt"/>
              </a:rPr>
              <a:t>02</a:t>
            </a:r>
            <a:endParaRPr lang="zh-CN" altLang="en-US" sz="160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755" y="2562315"/>
            <a:ext cx="363832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DA907"/>
                </a:solidFill>
                <a:latin typeface="微軟正黑體" pitchFamily="34" charset="-120"/>
                <a:ea typeface="微軟正黑體" pitchFamily="34" charset="-120"/>
              </a:rPr>
              <a:t>開啟新檔案</a:t>
            </a:r>
            <a:r>
              <a:rPr lang="zh-TW" altLang="en-US" sz="2000" dirty="0">
                <a:solidFill>
                  <a:srgbClr val="FDA907"/>
                </a:solidFill>
                <a:latin typeface="微軟正黑體" pitchFamily="34" charset="-120"/>
                <a:ea typeface="微軟正黑體" pitchFamily="34" charset="-120"/>
              </a:rPr>
              <a:t>→編譯→</a:t>
            </a:r>
            <a:r>
              <a:rPr lang="zh-TW" altLang="en-US" sz="2000" dirty="0" smtClean="0">
                <a:solidFill>
                  <a:srgbClr val="FDA907"/>
                </a:solidFill>
                <a:latin typeface="微軟正黑體" pitchFamily="34" charset="-120"/>
                <a:ea typeface="微軟正黑體" pitchFamily="34" charset="-120"/>
              </a:rPr>
              <a:t>執行</a:t>
            </a:r>
            <a:endParaRPr lang="zh-TW" altLang="en-US" sz="2000" dirty="0">
              <a:solidFill>
                <a:srgbClr val="FDA907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矩形 8"/>
          <p:cNvSpPr/>
          <p:nvPr/>
        </p:nvSpPr>
        <p:spPr>
          <a:xfrm>
            <a:off x="481700" y="2537126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 dirty="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3833" y="3965091"/>
            <a:ext cx="363832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BF3420"/>
                </a:solidFill>
                <a:latin typeface="微軟正黑體" pitchFamily="34" charset="-120"/>
                <a:ea typeface="微軟正黑體" pitchFamily="34" charset="-120"/>
              </a:rPr>
              <a:t>Do </a:t>
            </a:r>
            <a:r>
              <a:rPr lang="en-US" altLang="zh-TW" sz="2000" dirty="0" smtClean="0">
                <a:solidFill>
                  <a:srgbClr val="BF3420"/>
                </a:solidFill>
                <a:latin typeface="微軟正黑體" pitchFamily="34" charset="-120"/>
                <a:ea typeface="微軟正黑體" pitchFamily="34" charset="-120"/>
              </a:rPr>
              <a:t>Loop</a:t>
            </a:r>
            <a:endParaRPr lang="en-US" altLang="zh-CN" sz="2000" dirty="0">
              <a:solidFill>
                <a:srgbClr val="BF342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矩形 8"/>
          <p:cNvSpPr/>
          <p:nvPr/>
        </p:nvSpPr>
        <p:spPr>
          <a:xfrm>
            <a:off x="488778" y="3939902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BF3420"/>
                </a:solidFill>
                <a:latin typeface="+mj-lt"/>
              </a:rPr>
              <a:t>0</a:t>
            </a:r>
            <a:r>
              <a:rPr lang="en-US" altLang="zh-TW" sz="1600" dirty="0" smtClean="0">
                <a:solidFill>
                  <a:srgbClr val="BF3420"/>
                </a:solidFill>
                <a:latin typeface="+mj-lt"/>
              </a:rPr>
              <a:t>5</a:t>
            </a:r>
            <a:endParaRPr lang="zh-CN" altLang="en-US" sz="1600" dirty="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7830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3989" y="2283718"/>
            <a:ext cx="8496944" cy="584775"/>
          </a:xfrm>
          <a:prstGeom prst="rect">
            <a:avLst/>
          </a:prstGeom>
          <a:noFill/>
          <a:ln w="19050">
            <a:solidFill>
              <a:srgbClr val="3379CD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Open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一般</a:t>
            </a:r>
            <a:r>
              <a:rPr lang="zh-TW" altLang="en-US" sz="32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文字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檔 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v.s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二進位檔</a:t>
            </a:r>
            <a:endParaRPr lang="zh-TW" altLang="en-US" sz="32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516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2132" y="136699"/>
            <a:ext cx="9079736" cy="4870101"/>
            <a:chOff x="32132" y="136699"/>
            <a:chExt cx="9079736" cy="4870101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2" y="136699"/>
              <a:ext cx="9079736" cy="487010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27584" y="1947428"/>
              <a:ext cx="792088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37945" y="2350988"/>
              <a:ext cx="268268" cy="2941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948264" y="1025969"/>
            <a:ext cx="1800200" cy="461665"/>
          </a:xfrm>
          <a:prstGeom prst="rect">
            <a:avLst/>
          </a:prstGeom>
          <a:noFill/>
          <a:ln w="19050">
            <a:solidFill>
              <a:srgbClr val="3379CD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一般文字檔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399763" y="481843"/>
            <a:ext cx="8277132" cy="4032448"/>
            <a:chOff x="0" y="344365"/>
            <a:chExt cx="9144000" cy="445476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44365"/>
              <a:ext cx="9144000" cy="4454769"/>
            </a:xfrm>
            <a:prstGeom prst="rect">
              <a:avLst/>
            </a:prstGeom>
            <a:ln>
              <a:solidFill>
                <a:srgbClr val="3379CD"/>
              </a:solidFill>
            </a:ln>
          </p:spPr>
        </p:pic>
        <p:sp>
          <p:nvSpPr>
            <p:cNvPr id="8" name="矩形 7"/>
            <p:cNvSpPr/>
            <p:nvPr/>
          </p:nvSpPr>
          <p:spPr>
            <a:xfrm>
              <a:off x="4427984" y="2645147"/>
              <a:ext cx="1224136" cy="2866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53" y="564106"/>
            <a:ext cx="6715652" cy="3867922"/>
          </a:xfrm>
          <a:prstGeom prst="rect">
            <a:avLst/>
          </a:prstGeom>
          <a:ln>
            <a:solidFill>
              <a:srgbClr val="3379CD"/>
            </a:solidFill>
          </a:ln>
        </p:spPr>
      </p:pic>
    </p:spTree>
    <p:extLst>
      <p:ext uri="{BB962C8B-B14F-4D97-AF65-F5344CB8AC3E}">
        <p14:creationId xmlns:p14="http://schemas.microsoft.com/office/powerpoint/2010/main" val="2427952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036" y="121242"/>
            <a:ext cx="3536289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b="1" dirty="0">
                <a:solidFill>
                  <a:srgbClr val="D20000"/>
                </a:solidFill>
              </a:rPr>
              <a:t>Open file /  Write / Print / Read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36512" y="158113"/>
            <a:ext cx="9144000" cy="4870101"/>
            <a:chOff x="36512" y="158113"/>
            <a:chExt cx="9144000" cy="487010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12" y="158113"/>
              <a:ext cx="9144000" cy="4870101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27584" y="1923678"/>
              <a:ext cx="7920880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431842"/>
              <a:ext cx="648072" cy="239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7308304" y="1025968"/>
            <a:ext cx="1440160" cy="461665"/>
          </a:xfrm>
          <a:prstGeom prst="rect">
            <a:avLst/>
          </a:prstGeom>
          <a:noFill/>
          <a:ln w="19050">
            <a:solidFill>
              <a:srgbClr val="3379CD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二進位檔</a:t>
            </a:r>
            <a:endParaRPr lang="zh-TW" altLang="en-US" sz="24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770362" y="444063"/>
            <a:ext cx="8035324" cy="4454769"/>
            <a:chOff x="554337" y="344365"/>
            <a:chExt cx="8035324" cy="4454769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337" y="344365"/>
              <a:ext cx="8035324" cy="4454769"/>
            </a:xfrm>
            <a:prstGeom prst="rect">
              <a:avLst/>
            </a:prstGeom>
            <a:ln>
              <a:solidFill>
                <a:srgbClr val="3379CD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1763688" y="2593163"/>
              <a:ext cx="1656184" cy="3323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09" y="584934"/>
            <a:ext cx="5354700" cy="4215854"/>
          </a:xfrm>
          <a:prstGeom prst="rect">
            <a:avLst/>
          </a:prstGeom>
          <a:ln>
            <a:solidFill>
              <a:srgbClr val="3379CD"/>
            </a:solidFill>
          </a:ln>
        </p:spPr>
      </p:pic>
    </p:spTree>
    <p:extLst>
      <p:ext uri="{BB962C8B-B14F-4D97-AF65-F5344CB8AC3E}">
        <p14:creationId xmlns:p14="http://schemas.microsoft.com/office/powerpoint/2010/main" val="1619088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7"/>
          <a:stretch/>
        </p:blipFill>
        <p:spPr>
          <a:xfrm>
            <a:off x="1807852" y="721773"/>
            <a:ext cx="6292540" cy="4421727"/>
          </a:xfrm>
          <a:prstGeom prst="rect">
            <a:avLst/>
          </a:prstGeom>
          <a:ln>
            <a:solidFill>
              <a:srgbClr val="3379CD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90"/>
          <a:stretch/>
        </p:blipFill>
        <p:spPr>
          <a:xfrm>
            <a:off x="3347864" y="721773"/>
            <a:ext cx="5112568" cy="3708115"/>
          </a:xfrm>
          <a:prstGeom prst="rect">
            <a:avLst/>
          </a:prstGeom>
          <a:ln>
            <a:solidFill>
              <a:srgbClr val="3379CD"/>
            </a:solidFill>
          </a:ln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-1692696" y="126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rgbClr val="D20000"/>
                </a:solidFill>
                <a:ea typeface="華康娃娃體W7(P)" pitchFamily="82" charset="-120"/>
              </a:rPr>
              <a:t>Read / Print /Write</a:t>
            </a:r>
            <a:endParaRPr lang="zh-TW" altLang="en-US" sz="3200" dirty="0">
              <a:solidFill>
                <a:srgbClr val="D20000"/>
              </a:solidFill>
              <a:ea typeface="華康娃娃體W7(P)" pitchFamily="82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26502"/>
            <a:ext cx="1052276" cy="5952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87824" y="126501"/>
            <a:ext cx="1052276" cy="5952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192343" y="1144853"/>
            <a:ext cx="7223281" cy="3055278"/>
            <a:chOff x="1192343" y="1144853"/>
            <a:chExt cx="7223281" cy="305527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343" y="1144853"/>
              <a:ext cx="7223281" cy="30552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403648" y="2307322"/>
              <a:ext cx="1584176" cy="244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484558" y="3084210"/>
              <a:ext cx="1239570" cy="244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915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-1692696" y="126502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rgbClr val="D20000"/>
                </a:solidFill>
                <a:ea typeface="華康娃娃體W7(P)" pitchFamily="82" charset="-120"/>
              </a:rPr>
              <a:t>Do Loop</a:t>
            </a:r>
            <a:endParaRPr lang="zh-TW" altLang="en-US" sz="3200" dirty="0">
              <a:solidFill>
                <a:srgbClr val="D20000"/>
              </a:solidFill>
              <a:ea typeface="華康娃娃體W7(P)" pitchFamily="82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9552" y="966177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老師上課練習：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1+2+3+……..+100=5050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為例子</a:t>
            </a:r>
            <a:endParaRPr lang="en-US" altLang="zh-TW" sz="24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→那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……..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b="1" dirty="0" smtClean="0">
                <a:latin typeface="微軟正黑體" pitchFamily="34" charset="-120"/>
                <a:ea typeface="微軟正黑體" pitchFamily="34" charset="-120"/>
              </a:rPr>
              <a:t>99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呢？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88" y="1270632"/>
            <a:ext cx="3849516" cy="3752198"/>
          </a:xfrm>
          <a:prstGeom prst="rect">
            <a:avLst/>
          </a:prstGeom>
          <a:ln>
            <a:solidFill>
              <a:srgbClr val="3379CD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4771407" y="1563638"/>
            <a:ext cx="3833041" cy="2862322"/>
          </a:xfrm>
          <a:prstGeom prst="rect">
            <a:avLst/>
          </a:prstGeom>
          <a:solidFill>
            <a:schemeClr val="bg1"/>
          </a:solidFill>
          <a:ln>
            <a:solidFill>
              <a:srgbClr val="3379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1 , sum = 0 + 1 = 1 </a:t>
            </a:r>
          </a:p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2 , sum = 1 + 2 = 3</a:t>
            </a:r>
          </a:p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3 , sum = 3 + 3 = 6 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100 , sum = 4950 + 100 = 5050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3568" y="1710154"/>
            <a:ext cx="3528392" cy="2862322"/>
          </a:xfrm>
          <a:prstGeom prst="rect">
            <a:avLst/>
          </a:prstGeom>
          <a:solidFill>
            <a:schemeClr val="bg1"/>
          </a:solidFill>
          <a:ln>
            <a:solidFill>
              <a:srgbClr val="3379C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1 , sum = 0 + 1 = 1 </a:t>
            </a:r>
          </a:p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3 , sum = 1 + 3 = 4</a:t>
            </a:r>
          </a:p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5 , sum = 4 + 5 = 9 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smtClean="0"/>
              <a:t>.</a:t>
            </a:r>
          </a:p>
          <a:p>
            <a:pPr algn="ctr"/>
            <a:r>
              <a:rPr lang="en-US" altLang="zh-TW" sz="2000" b="1" dirty="0" err="1" smtClean="0"/>
              <a:t>i</a:t>
            </a:r>
            <a:r>
              <a:rPr lang="en-US" altLang="zh-TW" sz="2000" b="1" dirty="0" smtClean="0"/>
              <a:t> = 99 , sum = 2401 + 99 = 2500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395" y="1275606"/>
            <a:ext cx="3938678" cy="3752198"/>
          </a:xfrm>
          <a:prstGeom prst="rect">
            <a:avLst/>
          </a:prstGeom>
          <a:ln>
            <a:solidFill>
              <a:srgbClr val="3379CD"/>
            </a:solidFill>
          </a:ln>
        </p:spPr>
      </p:pic>
    </p:spTree>
    <p:extLst>
      <p:ext uri="{BB962C8B-B14F-4D97-AF65-F5344CB8AC3E}">
        <p14:creationId xmlns:p14="http://schemas.microsoft.com/office/powerpoint/2010/main" val="3619461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51520" y="11050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altLang="zh-TW" sz="3200" dirty="0" smtClean="0">
                <a:solidFill>
                  <a:srgbClr val="D20000"/>
                </a:solidFill>
                <a:ea typeface="華康娃娃體W7(P)" pitchFamily="82" charset="-120"/>
              </a:rPr>
              <a:t>Array</a:t>
            </a:r>
            <a:r>
              <a:rPr lang="zh-TW" altLang="en-US" sz="3200" dirty="0" smtClean="0">
                <a:solidFill>
                  <a:srgbClr val="D20000"/>
                </a:solidFill>
                <a:ea typeface="華康娃娃體W7(P)" pitchFamily="82" charset="-120"/>
              </a:rPr>
              <a:t>練習</a:t>
            </a:r>
            <a:endParaRPr lang="zh-TW" altLang="en-US" sz="3200" dirty="0">
              <a:solidFill>
                <a:srgbClr val="D20000"/>
              </a:solidFill>
              <a:ea typeface="華康娃娃體W7(P)" pitchFamily="8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9695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2257328" y="433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華康娃娃體W7(P)" pitchFamily="82" charset="-120"/>
                <a:ea typeface="華康娃娃體W7(P)" pitchFamily="82" charset="-120"/>
              </a:rPr>
              <a:t>作業評分標準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17065" y="2355726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編譯沒過</a:t>
            </a:r>
          </a:p>
        </p:txBody>
      </p:sp>
      <p:sp>
        <p:nvSpPr>
          <p:cNvPr id="4" name="右大括弧 3"/>
          <p:cNvSpPr/>
          <p:nvPr/>
        </p:nvSpPr>
        <p:spPr>
          <a:xfrm>
            <a:off x="6804248" y="2139702"/>
            <a:ext cx="288032" cy="841107"/>
          </a:xfrm>
          <a:prstGeom prst="rightBrace">
            <a:avLst/>
          </a:prstGeom>
          <a:ln w="38100">
            <a:solidFill>
              <a:srgbClr val="337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52" y="1599262"/>
            <a:ext cx="4271548" cy="3117075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507518" y="3171564"/>
            <a:ext cx="56886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0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4" y="-1433696"/>
            <a:ext cx="3825425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2000" dirty="0" smtClean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 dirty="0">
                <a:solidFill>
                  <a:schemeClr val="bg1"/>
                </a:solidFill>
                <a:latin typeface="Impact"/>
              </a:rPr>
              <a:t>PART </a:t>
            </a:r>
            <a:r>
              <a:rPr lang="en-US" altLang="zh-CN" sz="4400" dirty="0" smtClean="0">
                <a:solidFill>
                  <a:schemeClr val="bg1"/>
                </a:solidFill>
                <a:latin typeface="Impact"/>
              </a:rPr>
              <a:t>TWO</a:t>
            </a:r>
            <a:endParaRPr lang="zh-CN" altLang="en-US" sz="44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65111" y="2648838"/>
            <a:ext cx="35060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基本連線／常用指令 </a:t>
            </a:r>
            <a:endParaRPr lang="zh-CN" altLang="en-US" sz="28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523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2257328" y="433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校內連線</a:t>
            </a:r>
            <a:endParaRPr lang="zh-TW" altLang="en-US" sz="3200" dirty="0">
              <a:solidFill>
                <a:srgbClr val="00B050"/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779296"/>
            <a:ext cx="8312727" cy="4456750"/>
          </a:xfrm>
          <a:prstGeom prst="rect">
            <a:avLst/>
          </a:prstGeom>
        </p:spPr>
      </p:pic>
      <p:sp>
        <p:nvSpPr>
          <p:cNvPr id="4" name="向下箭號 3"/>
          <p:cNvSpPr/>
          <p:nvPr/>
        </p:nvSpPr>
        <p:spPr>
          <a:xfrm flipV="1">
            <a:off x="441592" y="1314867"/>
            <a:ext cx="327309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6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2257328" y="433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校內連線</a:t>
            </a:r>
            <a:endParaRPr lang="zh-TW" altLang="en-US" sz="3200" dirty="0">
              <a:solidFill>
                <a:srgbClr val="00B050"/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1550"/>
            <a:ext cx="8460432" cy="4499834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5148064" y="1917120"/>
            <a:ext cx="333125" cy="4386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3275856" y="1917120"/>
            <a:ext cx="333125" cy="4386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689922" y="1945488"/>
            <a:ext cx="15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系電連線主機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922170" y="1986394"/>
            <a:ext cx="15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你的學號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475656" y="4083918"/>
            <a:ext cx="6280066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☆按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”OK”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之後，輸入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系電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密碼即可連線。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1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2257328" y="433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校外連線</a:t>
            </a:r>
            <a:endParaRPr lang="zh-TW" altLang="en-US" sz="3200" dirty="0">
              <a:solidFill>
                <a:srgbClr val="00B050"/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2" y="771550"/>
            <a:ext cx="8317976" cy="44943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11760" y="4014710"/>
            <a:ext cx="4582629" cy="365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07589" y="4153322"/>
            <a:ext cx="6096660" cy="4616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☆按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”OK”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之後，輸入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portal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密碼即可連線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579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2257328" y="433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校外連線</a:t>
            </a:r>
            <a:endParaRPr lang="zh-TW" altLang="en-US" sz="3200" dirty="0">
              <a:solidFill>
                <a:srgbClr val="00B050"/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2142"/>
            <a:ext cx="8191712" cy="4218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00071" y="4568207"/>
            <a:ext cx="6515392" cy="3077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10784" y="271945"/>
            <a:ext cx="376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B050"/>
                </a:solidFill>
              </a:rPr>
              <a:t>$ </a:t>
            </a:r>
            <a:r>
              <a:rPr lang="en-US" altLang="zh-TW" sz="2000" b="1" dirty="0" err="1" smtClean="0">
                <a:solidFill>
                  <a:srgbClr val="00B050"/>
                </a:solidFill>
              </a:rPr>
              <a:t>ssh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 106601001@140.115.36.11 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37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-3060848" y="11875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>
                <a:solidFill>
                  <a:srgbClr val="00B050"/>
                </a:solidFill>
                <a:latin typeface="華康娃娃體W7(P)" pitchFamily="82" charset="-120"/>
                <a:ea typeface="華康娃娃體W7(P)" pitchFamily="82" charset="-120"/>
              </a:rPr>
              <a:t>位置</a:t>
            </a:r>
            <a:endParaRPr lang="zh-TW" altLang="en-US" sz="3200" dirty="0">
              <a:solidFill>
                <a:srgbClr val="00B050"/>
              </a:solidFill>
              <a:latin typeface="華康娃娃體W7(P)" pitchFamily="82" charset="-120"/>
              <a:ea typeface="華康娃娃體W7(P)" pitchFamily="82" charset="-12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1122713489"/>
              </p:ext>
            </p:extLst>
          </p:nvPr>
        </p:nvGraphicFramePr>
        <p:xfrm>
          <a:off x="1062047" y="30932"/>
          <a:ext cx="7096522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弧形箭號 (左彎) 5"/>
          <p:cNvSpPr/>
          <p:nvPr/>
        </p:nvSpPr>
        <p:spPr>
          <a:xfrm rot="20283223">
            <a:off x="6795347" y="2244164"/>
            <a:ext cx="856045" cy="1958523"/>
          </a:xfrm>
          <a:prstGeom prst="curvedLeftArrow">
            <a:avLst/>
          </a:prstGeom>
          <a:solidFill>
            <a:srgbClr val="FF00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五角星形 6"/>
          <p:cNvSpPr/>
          <p:nvPr/>
        </p:nvSpPr>
        <p:spPr>
          <a:xfrm rot="10185417" flipV="1">
            <a:off x="5196271" y="2122127"/>
            <a:ext cx="360040" cy="341778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539136" y="2493194"/>
            <a:ext cx="278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66"/>
                </a:solidFill>
              </a:rPr>
              <a:t>cd FORTRAN</a:t>
            </a:r>
            <a:endParaRPr lang="zh-TW" altLang="en-US" sz="2000" b="1" dirty="0">
              <a:solidFill>
                <a:srgbClr val="FF0066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52120" y="62231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accent6"/>
                </a:solidFill>
              </a:rPr>
              <a:t>c</a:t>
            </a:r>
            <a:r>
              <a:rPr lang="en-US" altLang="zh-TW" sz="2000" b="1" dirty="0" smtClean="0">
                <a:solidFill>
                  <a:schemeClr val="accent6"/>
                </a:solidFill>
              </a:rPr>
              <a:t>d /homework/106</a:t>
            </a:r>
            <a:endParaRPr lang="zh-TW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0" name="弧形箭號 (左彎) 9"/>
          <p:cNvSpPr/>
          <p:nvPr/>
        </p:nvSpPr>
        <p:spPr>
          <a:xfrm rot="17524155" flipV="1">
            <a:off x="4626507" y="-537212"/>
            <a:ext cx="699392" cy="1952170"/>
          </a:xfrm>
          <a:prstGeom prst="curved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左彎) 10"/>
          <p:cNvSpPr/>
          <p:nvPr/>
        </p:nvSpPr>
        <p:spPr>
          <a:xfrm rot="11898245" flipV="1">
            <a:off x="1020169" y="53529"/>
            <a:ext cx="892160" cy="3216958"/>
          </a:xfrm>
          <a:prstGeom prst="curvedLeft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左彎) 11"/>
          <p:cNvSpPr/>
          <p:nvPr/>
        </p:nvSpPr>
        <p:spPr>
          <a:xfrm rot="20558212" flipV="1">
            <a:off x="6299677" y="908035"/>
            <a:ext cx="1112397" cy="3061912"/>
          </a:xfrm>
          <a:prstGeom prst="curvedLeftArrow">
            <a:avLst/>
          </a:prstGeom>
          <a:solidFill>
            <a:srgbClr val="FF00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22651" y="1693273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66"/>
                </a:solidFill>
              </a:rPr>
              <a:t>cd ../..</a:t>
            </a:r>
            <a:endParaRPr lang="zh-TW" altLang="en-US" sz="2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FC7D94-F91A-4BFD-9A9B-DCE3448284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0FC7D94-F91A-4BFD-9A9B-DCE3448284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79938F-7619-45D3-A20B-59F3BE2FF6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179938F-7619-45D3-A20B-59F3BE2FF6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D04479-24D1-47F5-8044-C81019071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CD04479-24D1-47F5-8044-C81019071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4E1A85-7769-49EA-9D4C-66387B59A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DE4E1A85-7769-49EA-9D4C-66387B59A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D5E625-795D-477E-8ADC-60BC323E8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AAD5E625-795D-477E-8ADC-60BC323E8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C94607-FD6D-4EF6-BCEC-DF33CF86D1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25C94607-FD6D-4EF6-BCEC-DF33CF86D1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DCBB7-80BF-4B37-980E-7D1CE0062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DF3DCBB7-80BF-4B37-980E-7D1CE0062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1E626A-32D3-4557-B9F3-8877EC74A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21E626A-32D3-4557-B9F3-8877EC74A5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8A778D-7C53-4949-A2C0-94E357E1D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888A778D-7C53-4949-A2C0-94E357E1D6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0747BE-95B2-49B5-88AD-43024142EA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120747BE-95B2-49B5-88AD-43024142EA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9D2F67-7D78-41DE-A7C3-6A2DBA86C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409D2F67-7D78-41DE-A7C3-6A2DBA86C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C9883C-88D4-4248-8E10-0AB99276C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15C9883C-88D4-4248-8E10-0AB99276C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9A5275-435B-476C-B757-EA896A015B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889A5275-435B-476C-B757-EA896A015B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391173-3A04-4C3A-8C6D-E9C399178D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0C391173-3A04-4C3A-8C6D-E9C399178D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E8498F-F44A-4E66-BB43-3F98D2B93D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F3E8498F-F44A-4E66-BB43-3F98D2B93D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FB95FC-45FE-41AA-BFB1-1C15A550B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D4FB95FC-45FE-41AA-BFB1-1C15A550B8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E6CF69-B570-4711-9B66-5A613C8E2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9AE6CF69-B570-4711-9B66-5A613C8E2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FB4FC9-2CB6-48B4-957F-67D880BBD1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C1FB4FC9-2CB6-48B4-957F-67D880BBD1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70B7E3-3E1B-4576-AC9C-81CD9D8D9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A670B7E3-3E1B-4576-AC9C-81CD9D8D9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BFDE1-7EE4-40C8-916A-1AE5FCAF6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graphicEl>
                                              <a:dgm id="{014BFDE1-7EE4-40C8-916A-1AE5FCAF64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ACC2F6-6FCB-464B-BF9C-6034A5A5C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">
                                            <p:graphicEl>
                                              <a:dgm id="{DCACC2F6-6FCB-464B-BF9C-6034A5A5C0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E64EF6-1A92-42C4-BD6D-D9216C12D8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62E64EF6-1A92-42C4-BD6D-D9216C12D8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DFECCF-563B-442B-B82B-F107A7109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45DFECCF-563B-442B-B82B-F107A7109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0E882B-B1A6-4DD1-B18D-837980777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510E882B-B1A6-4DD1-B18D-837980777F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A2C2E7-0933-4995-B626-5F97850E1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FAA2C2E7-0933-4995-B626-5F97850E1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1A95CD-26E1-45C2-941D-A8A6C9F4E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">
                                            <p:graphicEl>
                                              <a:dgm id="{961A95CD-26E1-45C2-941D-A8A6C9F4E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709A0A-C8E6-44E9-8893-87409EBA4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5D709A0A-C8E6-44E9-8893-87409EBA4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EAB4F8-274C-489B-B1DD-E15DAAA2D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">
                                            <p:graphicEl>
                                              <a:dgm id="{9DEAB4F8-274C-489B-B1DD-E15DAAA2D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4C2E49-153C-4A9A-842F-855BB9C6B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">
                                            <p:graphicEl>
                                              <a:dgm id="{FB4C2E49-153C-4A9A-842F-855BB9C6B9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  <p:bldP spid="6" grpId="0" animBg="1"/>
      <p:bldP spid="6" grpId="1" animBg="1"/>
      <p:bldP spid="7" grpId="0" animBg="1"/>
      <p:bldP spid="8" grpId="0"/>
      <p:bldP spid="8" grpId="1"/>
      <p:bldP spid="9" grpId="0"/>
      <p:bldP spid="10" grpId="0" animBg="1"/>
      <p:bldP spid="11" grpId="0" animBg="1"/>
      <p:bldP spid="12" grpId="0" animBg="1"/>
      <p:bldP spid="12" grpId="1" animBg="1"/>
      <p:bldP spid="13" grpId="0"/>
      <p:bldP spid="13" grpId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464</Words>
  <Application>Microsoft Office PowerPoint</Application>
  <PresentationFormat>如螢幕大小 (16:9)</PresentationFormat>
  <Paragraphs>106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Arial</vt:lpstr>
      <vt:lpstr>新細明體</vt:lpstr>
      <vt:lpstr>宋体</vt:lpstr>
      <vt:lpstr>華康娃娃體W7(P)</vt:lpstr>
      <vt:lpstr>Impact</vt:lpstr>
      <vt:lpstr>微軟正黑體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我們所說的編輯檔案，就是要vi</vt:lpstr>
      <vt:lpstr>那麼，我們來編輯一個新檔案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程式語言－課輔</dc:title>
  <dc:creator>user</dc:creator>
  <cp:lastModifiedBy>user</cp:lastModifiedBy>
  <cp:revision>54</cp:revision>
  <dcterms:created xsi:type="dcterms:W3CDTF">2017-10-02T12:43:04Z</dcterms:created>
  <dcterms:modified xsi:type="dcterms:W3CDTF">2017-10-04T01:38:18Z</dcterms:modified>
</cp:coreProperties>
</file>