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7" r:id="rId4"/>
    <p:sldId id="260" r:id="rId5"/>
    <p:sldId id="259" r:id="rId6"/>
    <p:sldId id="257" r:id="rId7"/>
    <p:sldId id="258" r:id="rId8"/>
    <p:sldId id="261" r:id="rId9"/>
    <p:sldId id="266" r:id="rId10"/>
    <p:sldId id="262" r:id="rId11"/>
    <p:sldId id="263" r:id="rId12"/>
    <p:sldId id="264" r:id="rId1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1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D9795-535C-4976-8A19-C7637DF803F7}" type="datetimeFigureOut">
              <a:rPr lang="zh-TW" altLang="en-US" smtClean="0"/>
              <a:t>2018/10/22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78CFA-AC40-452B-900E-04F0A1545C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0968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D9795-535C-4976-8A19-C7637DF803F7}" type="datetimeFigureOut">
              <a:rPr lang="zh-TW" altLang="en-US" smtClean="0"/>
              <a:t>2018/10/22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78CFA-AC40-452B-900E-04F0A1545C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9360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D9795-535C-4976-8A19-C7637DF803F7}" type="datetimeFigureOut">
              <a:rPr lang="zh-TW" altLang="en-US" smtClean="0"/>
              <a:t>2018/10/22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78CFA-AC40-452B-900E-04F0A1545C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5351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D9795-535C-4976-8A19-C7637DF803F7}" type="datetimeFigureOut">
              <a:rPr lang="zh-TW" altLang="en-US" smtClean="0"/>
              <a:t>2018/10/22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78CFA-AC40-452B-900E-04F0A1545C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3227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D9795-535C-4976-8A19-C7637DF803F7}" type="datetimeFigureOut">
              <a:rPr lang="zh-TW" altLang="en-US" smtClean="0"/>
              <a:t>2018/10/22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78CFA-AC40-452B-900E-04F0A1545C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5305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D9795-535C-4976-8A19-C7637DF803F7}" type="datetimeFigureOut">
              <a:rPr lang="zh-TW" altLang="en-US" smtClean="0"/>
              <a:t>2018/10/22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78CFA-AC40-452B-900E-04F0A1545C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2816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D9795-535C-4976-8A19-C7637DF803F7}" type="datetimeFigureOut">
              <a:rPr lang="zh-TW" altLang="en-US" smtClean="0"/>
              <a:t>2018/10/22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78CFA-AC40-452B-900E-04F0A1545C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723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D9795-535C-4976-8A19-C7637DF803F7}" type="datetimeFigureOut">
              <a:rPr lang="zh-TW" altLang="en-US" smtClean="0"/>
              <a:t>2018/10/22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78CFA-AC40-452B-900E-04F0A1545C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5405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D9795-535C-4976-8A19-C7637DF803F7}" type="datetimeFigureOut">
              <a:rPr lang="zh-TW" altLang="en-US" smtClean="0"/>
              <a:t>2018/10/22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78CFA-AC40-452B-900E-04F0A1545C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7725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D9795-535C-4976-8A19-C7637DF803F7}" type="datetimeFigureOut">
              <a:rPr lang="zh-TW" altLang="en-US" smtClean="0"/>
              <a:t>2018/10/22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78CFA-AC40-452B-900E-04F0A1545C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1777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D9795-535C-4976-8A19-C7637DF803F7}" type="datetimeFigureOut">
              <a:rPr lang="zh-TW" altLang="en-US" smtClean="0"/>
              <a:t>2018/10/22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78CFA-AC40-452B-900E-04F0A1545C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89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DD9795-535C-4976-8A19-C7637DF803F7}" type="datetimeFigureOut">
              <a:rPr lang="zh-TW" altLang="en-US" smtClean="0"/>
              <a:t>2018/10/22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E78CFA-AC40-452B-900E-04F0A1545C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9313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Draw Skew-T 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Date: </a:t>
            </a:r>
            <a:r>
              <a:rPr lang="en-US" altLang="zh-TW" dirty="0" smtClean="0"/>
              <a:t>Oct. 23, </a:t>
            </a:r>
            <a:r>
              <a:rPr lang="en-US" altLang="zh-TW" dirty="0" smtClean="0"/>
              <a:t>2018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40867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8588" y="753613"/>
            <a:ext cx="9065273" cy="1835165"/>
          </a:xfrm>
          <a:prstGeom prst="rect">
            <a:avLst/>
          </a:prstGeom>
        </p:spPr>
      </p:pic>
      <p:sp>
        <p:nvSpPr>
          <p:cNvPr id="4" name="文字方塊 3"/>
          <p:cNvSpPr txBox="1"/>
          <p:nvPr/>
        </p:nvSpPr>
        <p:spPr>
          <a:xfrm>
            <a:off x="491423" y="315589"/>
            <a:ext cx="62601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" /</a:t>
            </a:r>
            <a:r>
              <a:rPr lang="en-US" altLang="zh-TW" sz="2400" dirty="0" smtClean="0"/>
              <a:t>homework/NCL/</a:t>
            </a:r>
            <a:r>
              <a:rPr lang="en-US" altLang="zh-TW" sz="2400" dirty="0" err="1" smtClean="0"/>
              <a:t>NGraphic</a:t>
            </a:r>
            <a:r>
              <a:rPr lang="en-US" altLang="zh-TW" sz="2400" dirty="0" smtClean="0"/>
              <a:t>/</a:t>
            </a:r>
            <a:r>
              <a:rPr lang="en-US" altLang="zh-TW" sz="2400" dirty="0" err="1" smtClean="0"/>
              <a:t>soundingskt_bq.f</a:t>
            </a:r>
            <a:r>
              <a:rPr lang="en-US" altLang="zh-TW" sz="2400" dirty="0" smtClean="0"/>
              <a:t> </a:t>
            </a:r>
            <a:r>
              <a:rPr lang="en-US" altLang="zh-TW" sz="2400" dirty="0"/>
              <a:t>"</a:t>
            </a:r>
            <a:endParaRPr lang="zh-TW" altLang="en-US" sz="24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636721" y="1301863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b="1" dirty="0" smtClean="0">
                <a:solidFill>
                  <a:srgbClr val="00B050"/>
                </a:solidFill>
                <a:latin typeface="微軟正黑體" pitchFamily="34" charset="-120"/>
                <a:ea typeface="微軟正黑體" pitchFamily="34" charset="-120"/>
              </a:rPr>
              <a:t>讀取檔案的資料</a:t>
            </a:r>
            <a:r>
              <a:rPr lang="zh-TW" altLang="en-US" sz="1600" b="1" dirty="0">
                <a:solidFill>
                  <a:srgbClr val="00B050"/>
                </a:solidFill>
                <a:latin typeface="微軟正黑體" pitchFamily="34" charset="-120"/>
                <a:ea typeface="微軟正黑體" pitchFamily="34" charset="-120"/>
              </a:rPr>
              <a:t>夾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739312" y="1632937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b="1" dirty="0" smtClean="0">
                <a:solidFill>
                  <a:srgbClr val="00B050"/>
                </a:solidFill>
                <a:latin typeface="微軟正黑體" pitchFamily="34" charset="-120"/>
                <a:ea typeface="微軟正黑體" pitchFamily="34" charset="-120"/>
              </a:rPr>
              <a:t>讀取檔案的名稱</a:t>
            </a:r>
            <a:endParaRPr lang="zh-TW" altLang="en-US" sz="1600" b="1" dirty="0">
              <a:solidFill>
                <a:srgbClr val="00B05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76" t="19587" r="8211" b="18230"/>
          <a:stretch/>
        </p:blipFill>
        <p:spPr>
          <a:xfrm>
            <a:off x="6649064" y="2116400"/>
            <a:ext cx="4635206" cy="4837136"/>
          </a:xfrm>
          <a:prstGeom prst="rect">
            <a:avLst/>
          </a:prstGeom>
        </p:spPr>
      </p:pic>
      <p:cxnSp>
        <p:nvCxnSpPr>
          <p:cNvPr id="8" name="直線單箭頭接點 7"/>
          <p:cNvCxnSpPr>
            <a:endCxn id="5" idx="3"/>
          </p:cNvCxnSpPr>
          <p:nvPr/>
        </p:nvCxnSpPr>
        <p:spPr>
          <a:xfrm flipH="1">
            <a:off x="2462862" y="1471140"/>
            <a:ext cx="785305" cy="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/>
          <p:cNvCxnSpPr>
            <a:endCxn id="6" idx="3"/>
          </p:cNvCxnSpPr>
          <p:nvPr/>
        </p:nvCxnSpPr>
        <p:spPr>
          <a:xfrm flipH="1">
            <a:off x="2360269" y="1747079"/>
            <a:ext cx="852362" cy="55135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3212631" y="1342807"/>
            <a:ext cx="3665841" cy="50035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6981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8382" y="211406"/>
            <a:ext cx="9146192" cy="6314819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4199768" y="453154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測站代碼</a:t>
            </a:r>
            <a:endParaRPr lang="zh-TW" altLang="en-US" sz="200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5274655" y="692517"/>
            <a:ext cx="18544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時間</a:t>
            </a:r>
            <a:r>
              <a:rPr lang="en-US" altLang="zh-TW" sz="20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0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年月日</a:t>
            </a:r>
            <a:r>
              <a:rPr lang="zh-TW" altLang="en-US" sz="20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時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848939" y="2208185"/>
            <a:ext cx="14350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資料缺失與除錯</a:t>
            </a:r>
            <a:endParaRPr lang="zh-TW" altLang="en-US" sz="2400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pSp>
        <p:nvGrpSpPr>
          <p:cNvPr id="6" name="群組 5"/>
          <p:cNvGrpSpPr/>
          <p:nvPr/>
        </p:nvGrpSpPr>
        <p:grpSpPr>
          <a:xfrm>
            <a:off x="2409695" y="1824568"/>
            <a:ext cx="238222" cy="1913952"/>
            <a:chOff x="2708178" y="2468265"/>
            <a:chExt cx="238222" cy="1913952"/>
          </a:xfrm>
        </p:grpSpPr>
        <p:cxnSp>
          <p:nvCxnSpPr>
            <p:cNvPr id="7" name="直線接點 6"/>
            <p:cNvCxnSpPr/>
            <p:nvPr/>
          </p:nvCxnSpPr>
          <p:spPr>
            <a:xfrm>
              <a:off x="2708178" y="2468265"/>
              <a:ext cx="238222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接點 7"/>
            <p:cNvCxnSpPr/>
            <p:nvPr/>
          </p:nvCxnSpPr>
          <p:spPr>
            <a:xfrm>
              <a:off x="2708178" y="2468265"/>
              <a:ext cx="0" cy="191395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接點 8"/>
            <p:cNvCxnSpPr/>
            <p:nvPr/>
          </p:nvCxnSpPr>
          <p:spPr>
            <a:xfrm>
              <a:off x="2708178" y="4371669"/>
              <a:ext cx="238222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文字方塊 10"/>
          <p:cNvSpPr txBox="1"/>
          <p:nvPr/>
        </p:nvSpPr>
        <p:spPr>
          <a:xfrm>
            <a:off x="100241" y="4535203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將</a:t>
            </a:r>
            <a:r>
              <a:rPr lang="zh-TW" altLang="en-US" sz="24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變數寫入陣列</a:t>
            </a:r>
            <a:endParaRPr lang="zh-TW" altLang="en-US" sz="2400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pSp>
        <p:nvGrpSpPr>
          <p:cNvPr id="12" name="群組 11"/>
          <p:cNvGrpSpPr/>
          <p:nvPr/>
        </p:nvGrpSpPr>
        <p:grpSpPr>
          <a:xfrm>
            <a:off x="2409695" y="4268167"/>
            <a:ext cx="243660" cy="1031329"/>
            <a:chOff x="2705818" y="2829868"/>
            <a:chExt cx="243660" cy="1031329"/>
          </a:xfrm>
        </p:grpSpPr>
        <p:cxnSp>
          <p:nvCxnSpPr>
            <p:cNvPr id="13" name="直線接點 12"/>
            <p:cNvCxnSpPr/>
            <p:nvPr/>
          </p:nvCxnSpPr>
          <p:spPr>
            <a:xfrm>
              <a:off x="2705818" y="2829868"/>
              <a:ext cx="238222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 13"/>
            <p:cNvCxnSpPr/>
            <p:nvPr/>
          </p:nvCxnSpPr>
          <p:spPr>
            <a:xfrm>
              <a:off x="2705818" y="2829868"/>
              <a:ext cx="2360" cy="1031329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接點 14"/>
            <p:cNvCxnSpPr/>
            <p:nvPr/>
          </p:nvCxnSpPr>
          <p:spPr>
            <a:xfrm>
              <a:off x="2711256" y="3845867"/>
              <a:ext cx="238222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文字方塊 16"/>
          <p:cNvSpPr txBox="1"/>
          <p:nvPr/>
        </p:nvSpPr>
        <p:spPr>
          <a:xfrm>
            <a:off x="5633844" y="5933776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繪製</a:t>
            </a:r>
            <a:r>
              <a:rPr lang="zh-TW" altLang="en-US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斜</a:t>
            </a:r>
            <a:r>
              <a:rPr lang="zh-TW" altLang="en-US" sz="24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溫圖的</a:t>
            </a:r>
            <a:r>
              <a:rPr lang="zh-TW" altLang="en-US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副程式</a:t>
            </a:r>
          </a:p>
        </p:txBody>
      </p:sp>
    </p:spTree>
    <p:extLst>
      <p:ext uri="{BB962C8B-B14F-4D97-AF65-F5344CB8AC3E}">
        <p14:creationId xmlns:p14="http://schemas.microsoft.com/office/powerpoint/2010/main" val="4062766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800" b="1" u="sng" dirty="0" smtClean="0"/>
              <a:t>How to compile</a:t>
            </a:r>
            <a:endParaRPr lang="zh-TW" altLang="en-US" sz="4800" b="1" u="sng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 smtClean="0"/>
              <a:t>ncargf77 </a:t>
            </a:r>
            <a:r>
              <a:rPr lang="en-US" altLang="zh-TW" sz="3200" dirty="0"/>
              <a:t> </a:t>
            </a:r>
            <a:r>
              <a:rPr lang="en-US" altLang="zh-TW" sz="3200" dirty="0" err="1" smtClean="0"/>
              <a:t>soundingskt_bq.f</a:t>
            </a:r>
            <a:endParaRPr lang="en-US" altLang="zh-TW" sz="3200" dirty="0" smtClean="0"/>
          </a:p>
          <a:p>
            <a:r>
              <a:rPr lang="en-US" altLang="zh-TW" sz="3200" dirty="0" smtClean="0"/>
              <a:t>./</a:t>
            </a:r>
            <a:r>
              <a:rPr lang="en-US" altLang="zh-TW" sz="3200" dirty="0" err="1" smtClean="0"/>
              <a:t>a.out</a:t>
            </a:r>
            <a:endParaRPr lang="en-US" altLang="zh-TW" sz="3200" dirty="0" smtClean="0"/>
          </a:p>
          <a:p>
            <a:r>
              <a:rPr lang="en-US" altLang="zh-TW" sz="3200" dirty="0" err="1" smtClean="0"/>
              <a:t>idt</a:t>
            </a:r>
            <a:r>
              <a:rPr lang="en-US" altLang="zh-TW" sz="3200" dirty="0" smtClean="0"/>
              <a:t> </a:t>
            </a:r>
            <a:r>
              <a:rPr lang="en-US" altLang="zh-TW" sz="3200" dirty="0" err="1" smtClean="0"/>
              <a:t>gmeta</a:t>
            </a:r>
            <a:endParaRPr lang="en-US" altLang="zh-TW" sz="3200" dirty="0" smtClean="0"/>
          </a:p>
          <a:p>
            <a:r>
              <a:rPr lang="en-US" altLang="zh-TW" sz="3200" dirty="0" smtClean="0"/>
              <a:t>--------------------------------------------------------------------------------------------</a:t>
            </a:r>
          </a:p>
          <a:p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將圖輸出</a:t>
            </a:r>
            <a:r>
              <a:rPr lang="en-US" altLang="zh-TW" sz="3200" dirty="0" smtClean="0"/>
              <a:t>:</a:t>
            </a:r>
            <a:r>
              <a:rPr lang="zh-TW" altLang="en-US" sz="3200" dirty="0" smtClean="0"/>
              <a:t> </a:t>
            </a:r>
            <a:r>
              <a:rPr lang="en-US" altLang="zh-TW" sz="3200" dirty="0" err="1" smtClean="0"/>
              <a:t>ctrans</a:t>
            </a:r>
            <a:r>
              <a:rPr lang="en-US" altLang="zh-TW" sz="3200" dirty="0" smtClean="0"/>
              <a:t> –d </a:t>
            </a:r>
            <a:r>
              <a:rPr lang="en-US" altLang="zh-TW" sz="3200" dirty="0" err="1" smtClean="0"/>
              <a:t>ps.color</a:t>
            </a:r>
            <a:r>
              <a:rPr lang="en-US" altLang="zh-TW" sz="3200" dirty="0" smtClean="0"/>
              <a:t> </a:t>
            </a:r>
            <a:r>
              <a:rPr lang="en-US" altLang="zh-TW" sz="3200" dirty="0" err="1" smtClean="0"/>
              <a:t>gmeta</a:t>
            </a:r>
            <a:r>
              <a:rPr lang="en-US" altLang="zh-TW" sz="3200" dirty="0" smtClean="0"/>
              <a:t> &gt; filename.ps</a:t>
            </a:r>
          </a:p>
          <a:p>
            <a:r>
              <a:rPr lang="en-US" altLang="zh-TW" sz="3200" dirty="0" err="1" smtClean="0"/>
              <a:t>ps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轉為</a:t>
            </a:r>
            <a:r>
              <a:rPr lang="en-US" altLang="zh-TW" sz="3200" dirty="0" smtClean="0"/>
              <a:t>gif:</a:t>
            </a:r>
            <a:r>
              <a:rPr lang="zh-TW" altLang="en-US" sz="3200" dirty="0" smtClean="0"/>
              <a:t> </a:t>
            </a:r>
            <a:r>
              <a:rPr lang="en-US" altLang="zh-TW" sz="3200" dirty="0" smtClean="0"/>
              <a:t>./ps2gif filename.ps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38656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0108" y="1008328"/>
            <a:ext cx="10515600" cy="4603331"/>
          </a:xfrm>
        </p:spPr>
        <p:txBody>
          <a:bodyPr/>
          <a:lstStyle/>
          <a:p>
            <a:r>
              <a:rPr lang="en-US" altLang="zh-TW" b="1" dirty="0" err="1" smtClean="0">
                <a:solidFill>
                  <a:srgbClr val="FF0000"/>
                </a:solidFill>
              </a:rPr>
              <a:t>cp</a:t>
            </a:r>
            <a:r>
              <a:rPr lang="en-US" altLang="zh-TW" b="1" dirty="0">
                <a:solidFill>
                  <a:srgbClr val="FF0000"/>
                </a:solidFill>
              </a:rPr>
              <a:t> </a:t>
            </a:r>
            <a:r>
              <a:rPr lang="en-US" altLang="zh-TW" b="1" dirty="0" smtClean="0">
                <a:solidFill>
                  <a:srgbClr val="FF0000"/>
                </a:solidFill>
              </a:rPr>
              <a:t>  -r   /homework/NCL   </a:t>
            </a:r>
            <a:r>
              <a:rPr lang="en-US" altLang="zh-TW" b="1" dirty="0" err="1" smtClean="0">
                <a:solidFill>
                  <a:srgbClr val="FF0000"/>
                </a:solidFill>
              </a:rPr>
              <a:t>skewT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endParaRPr lang="en-US" altLang="zh-TW" dirty="0"/>
          </a:p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資料夾有以下的檔案：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 smtClean="0"/>
              <a:t>4669902014081900.txt </a:t>
            </a:r>
            <a:r>
              <a:rPr lang="zh-TW" altLang="en-US" dirty="0" smtClean="0"/>
              <a:t>→ </a:t>
            </a:r>
            <a:r>
              <a:rPr lang="zh-TW" altLang="en-US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探</a:t>
            </a:r>
            <a:r>
              <a:rPr lang="zh-TW" altLang="en-US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空</a:t>
            </a:r>
            <a:r>
              <a:rPr lang="zh-TW" altLang="en-US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資料</a:t>
            </a:r>
            <a:endParaRPr lang="en-US" altLang="zh-TW" dirty="0" smtClean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 smtClean="0"/>
              <a:t> </a:t>
            </a:r>
            <a:r>
              <a:rPr lang="en-US" altLang="zh-TW" dirty="0" err="1"/>
              <a:t>NGraphic</a:t>
            </a:r>
            <a:r>
              <a:rPr lang="en-US" altLang="zh-TW" dirty="0"/>
              <a:t>  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soundingskt_bq.f</a:t>
            </a:r>
            <a:r>
              <a:rPr lang="zh-TW" altLang="en-US" dirty="0" smtClean="0"/>
              <a:t>             → </a:t>
            </a:r>
            <a:r>
              <a:rPr lang="zh-TW" altLang="en-US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用</a:t>
            </a:r>
            <a:r>
              <a:rPr lang="en-US" altLang="zh-TW" dirty="0" err="1" smtClean="0">
                <a:solidFill>
                  <a:srgbClr val="0070C0"/>
                </a:solidFill>
                <a:ea typeface="標楷體" panose="03000509000000000000" pitchFamily="65" charset="-120"/>
              </a:rPr>
              <a:t>Ncarg</a:t>
            </a:r>
            <a:r>
              <a:rPr lang="zh-TW" altLang="en-US" dirty="0" smtClean="0">
                <a:solidFill>
                  <a:srgbClr val="0070C0"/>
                </a:solidFill>
                <a:ea typeface="標楷體" panose="03000509000000000000" pitchFamily="65" charset="-120"/>
              </a:rPr>
              <a:t> </a:t>
            </a:r>
            <a:r>
              <a:rPr lang="zh-TW" altLang="en-US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畫斜溫圖</a:t>
            </a:r>
            <a:endParaRPr lang="en-US" altLang="zh-TW" dirty="0" smtClean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 smtClean="0"/>
              <a:t>Ps2gif</a:t>
            </a:r>
            <a:r>
              <a:rPr lang="zh-TW" altLang="en-US" dirty="0" smtClean="0"/>
              <a:t>                                →</a:t>
            </a:r>
            <a:r>
              <a:rPr lang="en-US" altLang="zh-TW" dirty="0" smtClean="0"/>
              <a:t> </a:t>
            </a:r>
            <a:r>
              <a:rPr lang="en-US" altLang="zh-TW" dirty="0" err="1" smtClean="0">
                <a:solidFill>
                  <a:srgbClr val="0070C0"/>
                </a:solidFill>
                <a:ea typeface="標楷體" panose="03000509000000000000" pitchFamily="65" charset="-120"/>
              </a:rPr>
              <a:t>ps</a:t>
            </a:r>
            <a:r>
              <a:rPr lang="zh-TW" altLang="en-US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檔轉為</a:t>
            </a:r>
            <a:r>
              <a:rPr lang="en-US" altLang="zh-TW" dirty="0" smtClean="0">
                <a:solidFill>
                  <a:srgbClr val="0070C0"/>
                </a:solidFill>
                <a:ea typeface="標楷體" panose="03000509000000000000" pitchFamily="65" charset="-120"/>
              </a:rPr>
              <a:t>gif</a:t>
            </a:r>
            <a:r>
              <a:rPr lang="zh-TW" altLang="en-US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的執行檔</a:t>
            </a:r>
            <a:r>
              <a:rPr lang="en-US" altLang="zh-TW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()</a:t>
            </a:r>
          </a:p>
          <a:p>
            <a:r>
              <a:rPr lang="en-US" altLang="zh-TW" dirty="0" err="1" smtClean="0"/>
              <a:t>skewT.ncl</a:t>
            </a:r>
            <a:r>
              <a:rPr lang="zh-TW" altLang="en-US" dirty="0" smtClean="0">
                <a:solidFill>
                  <a:srgbClr val="0070C0"/>
                </a:solidFill>
              </a:rPr>
              <a:t> </a:t>
            </a:r>
            <a:r>
              <a:rPr lang="en-US" altLang="zh-TW" dirty="0" smtClean="0">
                <a:solidFill>
                  <a:srgbClr val="0070C0"/>
                </a:solidFill>
              </a:rPr>
              <a:t>-- </a:t>
            </a:r>
            <a:r>
              <a:rPr lang="zh-TW" altLang="en-US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用</a:t>
            </a:r>
            <a:r>
              <a:rPr lang="en-US" altLang="zh-TW" dirty="0" smtClean="0">
                <a:solidFill>
                  <a:srgbClr val="0070C0"/>
                </a:solidFill>
                <a:ea typeface="標楷體" panose="03000509000000000000" pitchFamily="65" charset="-120"/>
              </a:rPr>
              <a:t>NCL</a:t>
            </a:r>
            <a:r>
              <a:rPr lang="zh-TW" altLang="en-US" dirty="0" smtClean="0">
                <a:solidFill>
                  <a:srgbClr val="0070C0"/>
                </a:solidFill>
                <a:ea typeface="標楷體" panose="03000509000000000000" pitchFamily="65" charset="-120"/>
              </a:rPr>
              <a:t> </a:t>
            </a:r>
            <a:r>
              <a:rPr lang="zh-TW" altLang="en-US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畫斜溫圖</a:t>
            </a:r>
            <a:endParaRPr lang="en-US" altLang="zh-TW" dirty="0" smtClean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 err="1"/>
              <a:t>Dbhar_Sounding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50966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525699" y="2765223"/>
            <a:ext cx="314060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5400" b="1" dirty="0" smtClean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rPr>
              <a:t>NCL</a:t>
            </a:r>
            <a:r>
              <a:rPr lang="zh-TW" altLang="en-US" sz="5400" b="1" dirty="0" smtClean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rPr>
              <a:t> 作圖</a:t>
            </a:r>
            <a:endParaRPr lang="zh-TW" altLang="en-US" sz="5400" b="1" dirty="0">
              <a:solidFill>
                <a:srgbClr val="0070C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36203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89858"/>
            <a:ext cx="6362700" cy="6598800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7429500" y="5878458"/>
            <a:ext cx="46033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u="sng" dirty="0" smtClean="0">
                <a:solidFill>
                  <a:srgbClr val="0070C0"/>
                </a:solidFill>
              </a:rPr>
              <a:t>https</a:t>
            </a:r>
            <a:r>
              <a:rPr lang="en-US" altLang="zh-TW" sz="3200" u="sng" dirty="0">
                <a:solidFill>
                  <a:srgbClr val="0070C0"/>
                </a:solidFill>
              </a:rPr>
              <a:t>://www.ncl.ucar.edu/</a:t>
            </a:r>
            <a:endParaRPr lang="zh-TW" altLang="en-US" sz="3200" u="sng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7379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3962" y="1100137"/>
            <a:ext cx="7767638" cy="5541618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101600" y="254000"/>
            <a:ext cx="38777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/>
              <a:t>"4669902014081900.txt"</a:t>
            </a:r>
            <a:endParaRPr lang="zh-TW" altLang="en-US" sz="28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3235317" y="700026"/>
            <a:ext cx="16213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 smtClean="0">
                <a:solidFill>
                  <a:srgbClr val="C00000"/>
                </a:solidFill>
                <a:ea typeface="標楷體" panose="03000509000000000000" pitchFamily="65" charset="-120"/>
              </a:rPr>
              <a:t>0. </a:t>
            </a:r>
            <a:r>
              <a:rPr lang="zh-TW" altLang="en-US" sz="20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測站代碼</a:t>
            </a:r>
            <a:endParaRPr lang="zh-TW" altLang="en-US" sz="2000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4856677" y="700026"/>
            <a:ext cx="10075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 smtClean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1.</a:t>
            </a:r>
            <a:r>
              <a:rPr lang="zh-TW" altLang="en-US" sz="20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日期</a:t>
            </a:r>
            <a:endParaRPr lang="zh-TW" altLang="en-US" sz="2000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6067417" y="700026"/>
            <a:ext cx="3968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 smtClean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2.</a:t>
            </a:r>
            <a:endParaRPr lang="zh-TW" altLang="en-US" sz="2000" b="1" dirty="0">
              <a:solidFill>
                <a:srgbClr val="C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7365341" y="700026"/>
            <a:ext cx="46559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 smtClean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4</a:t>
            </a:r>
            <a:r>
              <a:rPr lang="en-US" altLang="zh-TW" sz="2000" b="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.</a:t>
            </a:r>
            <a:r>
              <a:rPr lang="en-US" altLang="zh-TW" sz="20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Z  </a:t>
            </a:r>
            <a:r>
              <a:rPr lang="en-US" altLang="zh-TW" sz="2000" b="1" dirty="0" smtClean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5</a:t>
            </a:r>
            <a:r>
              <a:rPr lang="en-US" altLang="zh-TW" sz="2000" dirty="0" smtClean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.</a:t>
            </a:r>
            <a:r>
              <a:rPr lang="zh-TW" altLang="en-US" sz="20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溫度 </a:t>
            </a:r>
            <a:r>
              <a:rPr lang="en-US" altLang="zh-TW" sz="2000" b="1" dirty="0" smtClean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6.</a:t>
            </a:r>
            <a:r>
              <a:rPr lang="en-US" altLang="zh-TW" sz="20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Td </a:t>
            </a:r>
            <a:r>
              <a:rPr lang="en-US" altLang="zh-TW" sz="2000" b="1" dirty="0" smtClean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7</a:t>
            </a:r>
            <a:r>
              <a:rPr lang="en-US" altLang="zh-TW" sz="20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.</a:t>
            </a:r>
            <a:r>
              <a:rPr lang="zh-TW" altLang="en-US" sz="20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風向</a:t>
            </a:r>
            <a:r>
              <a:rPr lang="en-US" altLang="zh-TW" sz="2000" b="1" dirty="0" smtClean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8</a:t>
            </a:r>
            <a:r>
              <a:rPr lang="en-US" altLang="zh-TW" sz="2000" b="1" dirty="0" smtClean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.</a:t>
            </a:r>
            <a:r>
              <a:rPr lang="zh-TW" altLang="en-US" sz="20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風速</a:t>
            </a:r>
            <a:r>
              <a:rPr lang="en-US" altLang="zh-TW" sz="2000" b="1" dirty="0" smtClean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9.</a:t>
            </a:r>
            <a:r>
              <a:rPr lang="zh-TW" altLang="en-US" sz="2000" b="1" dirty="0" smtClean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濕度</a:t>
            </a:r>
            <a:endParaRPr lang="zh-TW" altLang="en-US" sz="2000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6431744" y="700026"/>
            <a:ext cx="999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 smtClean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3.</a:t>
            </a:r>
            <a:r>
              <a:rPr lang="zh-TW" altLang="en-US" sz="20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氣壓</a:t>
            </a:r>
            <a:endParaRPr lang="zh-TW" altLang="en-US" sz="2000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64934" y="1546162"/>
            <a:ext cx="3338811" cy="735747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2800" dirty="0" smtClean="0">
                <a:ea typeface="標楷體" panose="03000509000000000000" pitchFamily="65" charset="-120"/>
              </a:rPr>
              <a:t>NCL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由零開始</a:t>
            </a:r>
            <a:endParaRPr lang="zh-TW" altLang="en-US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11" name="直線單箭頭接點 10"/>
          <p:cNvCxnSpPr>
            <a:stCxn id="9" idx="7"/>
          </p:cNvCxnSpPr>
          <p:nvPr/>
        </p:nvCxnSpPr>
        <p:spPr>
          <a:xfrm flipV="1">
            <a:off x="2914787" y="1046262"/>
            <a:ext cx="359496" cy="607648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8825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8178" y="76994"/>
            <a:ext cx="8858444" cy="6704013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-76200" y="254000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載入所需的副程式</a:t>
            </a:r>
            <a:endParaRPr lang="zh-TW" altLang="en-US" sz="2400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4394199" y="1724967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讀取檔案的資料</a:t>
            </a:r>
            <a:r>
              <a:rPr lang="zh-TW" altLang="en-US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夾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6912458" y="2006600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讀取檔案的名稱</a:t>
            </a:r>
            <a:endParaRPr lang="zh-TW" altLang="en-US" sz="2400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984629" y="2404765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檔案的</a:t>
            </a:r>
            <a:r>
              <a:rPr lang="zh-TW" altLang="en-US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格式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10468451" y="2791767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資料的</a:t>
            </a:r>
            <a:r>
              <a:rPr lang="zh-TW" altLang="en-US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型態</a:t>
            </a:r>
          </a:p>
        </p:txBody>
      </p:sp>
      <p:sp>
        <p:nvSpPr>
          <p:cNvPr id="9" name="矩形 8"/>
          <p:cNvSpPr/>
          <p:nvPr/>
        </p:nvSpPr>
        <p:spPr>
          <a:xfrm>
            <a:off x="9499600" y="2832100"/>
            <a:ext cx="1003300" cy="381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1022729" y="4162971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讀取的變</a:t>
            </a:r>
            <a:r>
              <a:rPr lang="zh-TW" altLang="en-US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數</a:t>
            </a:r>
          </a:p>
        </p:txBody>
      </p:sp>
      <p:sp>
        <p:nvSpPr>
          <p:cNvPr id="11" name="矩形 10"/>
          <p:cNvSpPr/>
          <p:nvPr/>
        </p:nvSpPr>
        <p:spPr>
          <a:xfrm>
            <a:off x="5092700" y="3453604"/>
            <a:ext cx="774700" cy="200739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1374914" y="5857677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資料缺</a:t>
            </a:r>
            <a:r>
              <a:rPr lang="zh-TW" altLang="en-US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失</a:t>
            </a:r>
          </a:p>
        </p:txBody>
      </p:sp>
      <p:grpSp>
        <p:nvGrpSpPr>
          <p:cNvPr id="23" name="群組 22"/>
          <p:cNvGrpSpPr/>
          <p:nvPr/>
        </p:nvGrpSpPr>
        <p:grpSpPr>
          <a:xfrm>
            <a:off x="2708178" y="2468265"/>
            <a:ext cx="238222" cy="323502"/>
            <a:chOff x="2708178" y="2468265"/>
            <a:chExt cx="238222" cy="323502"/>
          </a:xfrm>
        </p:grpSpPr>
        <p:cxnSp>
          <p:nvCxnSpPr>
            <p:cNvPr id="14" name="直線接點 13"/>
            <p:cNvCxnSpPr/>
            <p:nvPr/>
          </p:nvCxnSpPr>
          <p:spPr>
            <a:xfrm>
              <a:off x="2708178" y="2468265"/>
              <a:ext cx="238222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/>
            <p:cNvCxnSpPr/>
            <p:nvPr/>
          </p:nvCxnSpPr>
          <p:spPr>
            <a:xfrm>
              <a:off x="2708178" y="2468265"/>
              <a:ext cx="0" cy="32350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接點 21"/>
            <p:cNvCxnSpPr/>
            <p:nvPr/>
          </p:nvCxnSpPr>
          <p:spPr>
            <a:xfrm>
              <a:off x="2708178" y="2791767"/>
              <a:ext cx="238222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群組 23"/>
          <p:cNvGrpSpPr/>
          <p:nvPr/>
        </p:nvGrpSpPr>
        <p:grpSpPr>
          <a:xfrm>
            <a:off x="2703367" y="3801368"/>
            <a:ext cx="241300" cy="1392932"/>
            <a:chOff x="2708178" y="2468265"/>
            <a:chExt cx="241300" cy="1392932"/>
          </a:xfrm>
        </p:grpSpPr>
        <p:cxnSp>
          <p:nvCxnSpPr>
            <p:cNvPr id="25" name="直線接點 24"/>
            <p:cNvCxnSpPr/>
            <p:nvPr/>
          </p:nvCxnSpPr>
          <p:spPr>
            <a:xfrm>
              <a:off x="2708178" y="2468265"/>
              <a:ext cx="238222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接點 25"/>
            <p:cNvCxnSpPr/>
            <p:nvPr/>
          </p:nvCxnSpPr>
          <p:spPr>
            <a:xfrm>
              <a:off x="2708178" y="2468265"/>
              <a:ext cx="0" cy="139293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接點 26"/>
            <p:cNvCxnSpPr/>
            <p:nvPr/>
          </p:nvCxnSpPr>
          <p:spPr>
            <a:xfrm>
              <a:off x="2711256" y="3845867"/>
              <a:ext cx="238222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群組 29"/>
          <p:cNvGrpSpPr/>
          <p:nvPr/>
        </p:nvGrpSpPr>
        <p:grpSpPr>
          <a:xfrm>
            <a:off x="2741467" y="5668268"/>
            <a:ext cx="238222" cy="859532"/>
            <a:chOff x="2708178" y="2468265"/>
            <a:chExt cx="238222" cy="859532"/>
          </a:xfrm>
        </p:grpSpPr>
        <p:cxnSp>
          <p:nvCxnSpPr>
            <p:cNvPr id="31" name="直線接點 30"/>
            <p:cNvCxnSpPr/>
            <p:nvPr/>
          </p:nvCxnSpPr>
          <p:spPr>
            <a:xfrm>
              <a:off x="2708178" y="2468265"/>
              <a:ext cx="238222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接點 31"/>
            <p:cNvCxnSpPr/>
            <p:nvPr/>
          </p:nvCxnSpPr>
          <p:spPr>
            <a:xfrm>
              <a:off x="2708178" y="2468265"/>
              <a:ext cx="0" cy="85953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接點 32"/>
            <p:cNvCxnSpPr/>
            <p:nvPr/>
          </p:nvCxnSpPr>
          <p:spPr>
            <a:xfrm>
              <a:off x="2708178" y="3327797"/>
              <a:ext cx="238222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83569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" y="517818"/>
            <a:ext cx="7658100" cy="5530399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6100" y="1251285"/>
            <a:ext cx="5295900" cy="5492415"/>
          </a:xfrm>
          <a:prstGeom prst="rect">
            <a:avLst/>
          </a:prstGeom>
        </p:spPr>
      </p:pic>
      <p:sp>
        <p:nvSpPr>
          <p:cNvPr id="4" name="文字方塊 3"/>
          <p:cNvSpPr txBox="1"/>
          <p:nvPr/>
        </p:nvSpPr>
        <p:spPr>
          <a:xfrm>
            <a:off x="1409700" y="451436"/>
            <a:ext cx="18517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檔案類型 名稱</a:t>
            </a:r>
            <a:endParaRPr lang="zh-TW" altLang="en-US" sz="2000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6" name="直線單箭頭接點 5"/>
          <p:cNvCxnSpPr>
            <a:endCxn id="4" idx="2"/>
          </p:cNvCxnSpPr>
          <p:nvPr/>
        </p:nvCxnSpPr>
        <p:spPr>
          <a:xfrm flipV="1">
            <a:off x="2335594" y="851546"/>
            <a:ext cx="1" cy="10095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/>
          <p:cNvCxnSpPr/>
          <p:nvPr/>
        </p:nvCxnSpPr>
        <p:spPr>
          <a:xfrm flipV="1">
            <a:off x="2970594" y="826146"/>
            <a:ext cx="1" cy="10095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63500" y="1981200"/>
            <a:ext cx="4737100" cy="2286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63500" y="2772990"/>
            <a:ext cx="6781800" cy="86209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63500" y="3767226"/>
            <a:ext cx="6032500" cy="27137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/>
          <p:cNvSpPr txBox="1"/>
          <p:nvPr/>
        </p:nvSpPr>
        <p:spPr>
          <a:xfrm>
            <a:off x="-25400" y="1649001"/>
            <a:ext cx="3834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 smtClean="0">
                <a:solidFill>
                  <a:srgbClr val="FF0000"/>
                </a:solidFill>
              </a:rPr>
              <a:t>1.</a:t>
            </a:r>
            <a:endParaRPr lang="zh-TW" altLang="en-US" sz="2000" b="1" dirty="0">
              <a:solidFill>
                <a:srgbClr val="FF0000"/>
              </a:solidFill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8063281" y="1236191"/>
            <a:ext cx="3834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 smtClean="0">
                <a:solidFill>
                  <a:srgbClr val="FF0000"/>
                </a:solidFill>
              </a:rPr>
              <a:t>1.</a:t>
            </a:r>
            <a:endParaRPr lang="zh-TW" altLang="en-US" sz="2000" b="1" dirty="0">
              <a:solidFill>
                <a:srgbClr val="FF0000"/>
              </a:solidFill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0" y="2653809"/>
            <a:ext cx="3834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>
                <a:solidFill>
                  <a:srgbClr val="FF0000"/>
                </a:solidFill>
              </a:rPr>
              <a:t>2</a:t>
            </a:r>
            <a:r>
              <a:rPr lang="en-US" altLang="zh-TW" sz="2000" b="1" dirty="0" smtClean="0">
                <a:solidFill>
                  <a:srgbClr val="FF0000"/>
                </a:solidFill>
              </a:rPr>
              <a:t>.</a:t>
            </a:r>
            <a:endParaRPr lang="zh-TW" altLang="en-US" sz="2000" b="1" dirty="0">
              <a:solidFill>
                <a:srgbClr val="FF0000"/>
              </a:solidFill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8211769" y="1969658"/>
            <a:ext cx="3834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>
                <a:solidFill>
                  <a:srgbClr val="FF0000"/>
                </a:solidFill>
              </a:rPr>
              <a:t>2</a:t>
            </a:r>
            <a:r>
              <a:rPr lang="en-US" altLang="zh-TW" sz="2000" b="1" dirty="0" smtClean="0">
                <a:solidFill>
                  <a:srgbClr val="FF0000"/>
                </a:solidFill>
              </a:rPr>
              <a:t>.</a:t>
            </a:r>
            <a:endParaRPr lang="zh-TW" altLang="en-US" sz="2000" b="1" dirty="0">
              <a:solidFill>
                <a:srgbClr val="FF0000"/>
              </a:solidFill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-25400" y="3702197"/>
            <a:ext cx="3580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 smtClean="0">
                <a:solidFill>
                  <a:srgbClr val="FF0000"/>
                </a:solidFill>
              </a:rPr>
              <a:t>3.</a:t>
            </a:r>
            <a:endParaRPr lang="zh-TW" altLang="en-US" sz="2000" b="1" dirty="0">
              <a:solidFill>
                <a:srgbClr val="FF0000"/>
              </a:solidFill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11315700" y="5391297"/>
            <a:ext cx="3580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 smtClean="0">
                <a:solidFill>
                  <a:srgbClr val="FF0000"/>
                </a:solidFill>
              </a:rPr>
              <a:t>3.</a:t>
            </a:r>
            <a:endParaRPr lang="zh-TW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9369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800" b="1" u="sng" dirty="0" smtClean="0"/>
              <a:t>How to compile</a:t>
            </a:r>
            <a:endParaRPr lang="zh-TW" altLang="en-US" sz="4800" b="1" u="sng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/>
              <a:t>ncl   </a:t>
            </a:r>
            <a:r>
              <a:rPr lang="en-US" altLang="zh-TW" sz="3200" dirty="0" err="1"/>
              <a:t>skewT.ncl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931520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638436" y="2765223"/>
            <a:ext cx="491512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5400" b="1" dirty="0" err="1" smtClean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rPr>
              <a:t>NGraphic</a:t>
            </a:r>
            <a:r>
              <a:rPr lang="zh-TW" altLang="en-US" sz="5400" b="1" dirty="0" smtClean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rPr>
              <a:t> 作圖</a:t>
            </a:r>
            <a:endParaRPr lang="zh-TW" altLang="en-US" sz="5400" b="1" dirty="0">
              <a:solidFill>
                <a:srgbClr val="0070C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05613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</TotalTime>
  <Words>203</Words>
  <Application>Microsoft Office PowerPoint</Application>
  <PresentationFormat>寬螢幕</PresentationFormat>
  <Paragraphs>52</Paragraphs>
  <Slides>12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9" baseType="lpstr">
      <vt:lpstr>微軟正黑體</vt:lpstr>
      <vt:lpstr>新細明體</vt:lpstr>
      <vt:lpstr>標楷體</vt:lpstr>
      <vt:lpstr>Arial</vt:lpstr>
      <vt:lpstr>Calibri</vt:lpstr>
      <vt:lpstr>Calibri Light</vt:lpstr>
      <vt:lpstr>Office 佈景主題</vt:lpstr>
      <vt:lpstr>Draw Skew-T 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How to compile</vt:lpstr>
      <vt:lpstr>PowerPoint 簡報</vt:lpstr>
      <vt:lpstr>PowerPoint 簡報</vt:lpstr>
      <vt:lpstr>PowerPoint 簡報</vt:lpstr>
      <vt:lpstr>How to compile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Draw Skew-T with NCL</dc:title>
  <dc:creator>lab</dc:creator>
  <cp:lastModifiedBy>lab</cp:lastModifiedBy>
  <cp:revision>25</cp:revision>
  <dcterms:created xsi:type="dcterms:W3CDTF">2017-05-12T03:37:11Z</dcterms:created>
  <dcterms:modified xsi:type="dcterms:W3CDTF">2018-10-22T06:19:57Z</dcterms:modified>
</cp:coreProperties>
</file>