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4ee73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4ee73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86c26fe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86c26fe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此方法會使ETS比TS還要嚴格，減去的ar部分只是機率，並不是實際數字，做這個步驟只是為了避免一些比較極端的情況發生。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以梅雨或颱風為例，當觀測到的降雨面積很大時，就會變成 無論預測哪都很可能被觀測的降雨位置所涵蓋，所以看起來命中率高，但事實上卻不是，因此會導致分數偏高，這時候若減去預測及觀測的可能交集面積大小(無論觀測和預測的位置在哪，只要在n個格點上，就會碰巧有交集的機率面積就是ar個那麼多，所以也可以說 並不是預測的功勞)，就可以稍微降低分數，使結果更貼近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b206e2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b206e2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8b4be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8b4be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b08dd1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cb08dd1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b206e2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b206e2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b206e2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b206e2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b206e2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b206e2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b206e2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b206e2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b206e2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b206e2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cb206e2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cb206e2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cb206e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cb206e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b206e2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b206e2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cb206e2c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cb206e2c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cb206e2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cb206e2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b206e2c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cb206e2c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b206e2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b206e2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c4ee735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c4ee735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b206e2c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cb206e2c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b206e2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b206e2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4ee7357e_8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4ee7357e_8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畫出來的圖如上，這是以0為門檻，圖中(observe-0min. v.s. nowcasting-60min.)是直接拿一小時前的外推結果和觀測場做比對</a:t>
            </a:r>
            <a:endParaRPr/>
          </a:p>
        </p:txBody>
      </p:sp>
      <p:sp>
        <p:nvSpPr>
          <p:cNvPr id="75" name="Google Shape;75;gdc4ee7357e_8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4ee7357e_8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4ee7357e_8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11/21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以上三張圖 有1小時也有2小時的結果，分別有不同的門檻，由圖中可以看到，門檻越高 有過門檻的區域越小，hit的情況也更小。2小時的圖也比1小時的 紅色區域比例更小一些</a:t>
            </a:r>
            <a:endParaRPr/>
          </a:p>
        </p:txBody>
      </p:sp>
      <p:sp>
        <p:nvSpPr>
          <p:cNvPr id="81" name="Google Shape;81;gdc4ee7357e_8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4ee7357e_8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4ee7357e_8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11/23</a:t>
            </a:r>
            <a:endParaRPr/>
          </a:p>
        </p:txBody>
      </p:sp>
      <p:sp>
        <p:nvSpPr>
          <p:cNvPr id="90" name="Google Shape;90;gdc4ee7357e_8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4ee7357e_8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4ee7357e_8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上圖的觀測時間都是12:00，門檻=0，分別和由10點以及11點的觀測場外推結果做比較，可以看到右邊2小時的圖 也比左邊1小時的 紅色區域面積變小(即準確面積變小)，藍色/綠色(誤報/未報)面積</a:t>
            </a:r>
            <a:r>
              <a:rPr lang="zh-TW"/>
              <a:t>比例</a:t>
            </a:r>
            <a:r>
              <a:rPr lang="zh-TW"/>
              <a:t>增大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仔細看也可以發現1121的圖中，2小時的fales alarm區域比1小時的大許多，也就是說 外推兩小時所認為的降水面積應該要是更大的，但是事實上卻小一些，以上的情況發生在對流胞的北部較明顯。1123的圖則是可以看到，外推2小時 東北邊是misses的區域，而fales alarm則是出現在西南邊，也就是說，原本預測的降雨地區 整個都比觀測的還要偏向西南方。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兩天的共同點是，1小時的預測就算有不準的地方，但是並沒有向2小時的結果 有比較明顯的位置偏移，整體位置都在觀測場的附近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c4ee7357e_8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86c26fe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86c26fe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dc86c26fed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86c26fe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86c26fe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可利用前面的資料來算出以下分數: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TS(預兆得分)、ETS(公正預兆得分)、POD(可偵測率)、FAR(誤報率)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箭頭表示 預報越準時的分數變動方向，如:箭頭向上表示分數越大 預報越準；反之，箭頭向下表示，分數越小 預報越準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31450" y="966100"/>
            <a:ext cx="68811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2021/05/</a:t>
            </a: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26</a:t>
            </a:r>
            <a:r>
              <a:rPr lang="zh-TW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進度報告</a:t>
            </a:r>
            <a:endParaRPr sz="3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上週討論結果todo修正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發展方向進度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預兆得分&amp;公正預兆得分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26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200"/>
              <a:t>這兩項的差異在於a</a:t>
            </a:r>
            <a:r>
              <a:rPr baseline="-25000" lang="zh-TW" sz="2200"/>
              <a:t>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22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63944" l="0" r="0" t="0"/>
          <a:stretch/>
        </p:blipFill>
        <p:spPr>
          <a:xfrm>
            <a:off x="5016325" y="273842"/>
            <a:ext cx="3371850" cy="1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75" y="2307974"/>
            <a:ext cx="7046051" cy="23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3214350" y="1952700"/>
            <a:ext cx="2715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icrosoft JhengHei"/>
              <a:buChar char="•"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憶彤</a:t>
            </a: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的部分</a:t>
            </a:r>
            <a:endParaRPr sz="12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動差法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28650" y="1369225"/>
            <a:ext cx="8077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修正動差法的coding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得出結果: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回波方面: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11/21外推一小時相似度: </a:t>
            </a:r>
            <a:r>
              <a:rPr lang="zh-TW">
                <a:solidFill>
                  <a:schemeClr val="dk1"/>
                </a:solidFill>
              </a:rPr>
              <a:t>0.3337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r>
              <a:rPr lang="zh-TW">
                <a:solidFill>
                  <a:schemeClr val="dk1"/>
                </a:solidFill>
              </a:rPr>
              <a:t>11/21外推兩小時相似度: </a:t>
            </a: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0.5606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	11/23</a:t>
            </a:r>
            <a:r>
              <a:rPr lang="zh-TW">
                <a:solidFill>
                  <a:schemeClr val="dk1"/>
                </a:solidFill>
              </a:rPr>
              <a:t>外推一小時相似度: 0.4292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11/23外推兩小時相似度: 0.25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結論: 在動差法下，11/23外推兩小時比一小時準確，但11/21卻是兩小時外推的相似度較高，可能11/21一小時外推回波的形狀和觀測結果差異較大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動差法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628650" y="1369223"/>
            <a:ext cx="7886700" cy="245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降雨方面: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>
                <a:solidFill>
                  <a:schemeClr val="dk1"/>
                </a:solidFill>
              </a:rPr>
              <a:t>11/21外推一小時相似度: 0.6933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11/21外推兩小時相似度: </a:t>
            </a: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0.2756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	11/23</a:t>
            </a:r>
            <a:r>
              <a:rPr lang="zh-TW">
                <a:solidFill>
                  <a:schemeClr val="dk1"/>
                </a:solidFill>
              </a:rPr>
              <a:t>外推一小時相似度: 0.4166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11/23外推兩小時相似度: 0.2796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結論:兩天皆是一小時外推比兩小時準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3214350" y="1952700"/>
            <a:ext cx="2715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icrosoft JhengHei"/>
              <a:buChar char="•"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展皇的部分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</a:rPr>
              <a:t>code review，整合大家的code傳上github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https://github.com/106601015/radar_topic</a:t>
            </a:r>
            <a:endParaRPr sz="16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25" y="1657751"/>
            <a:ext cx="6624600" cy="30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</a:rPr>
              <a:t>code review，整合大家的code傳上github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60167" t="0"/>
          <a:stretch/>
        </p:blipFill>
        <p:spPr>
          <a:xfrm>
            <a:off x="941200" y="1159325"/>
            <a:ext cx="27435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309775" y="2233050"/>
            <a:ext cx="42483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已完成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方便未來做程式的共作與除錯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並且將欣葶、憶彤的程式碼作重構與優化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25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naive版本濾除：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檢查dbz高於閾值的點，若其周圍格點的dbz相差&gt;delta(意即：這點特別高但上下左右的值跟它差太多)，則該點變成上下左右值的平均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預處理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針對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可能有氣象上的意義，但不利分群的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高強度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格點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暫時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濾除，只是為了分群+線性外延方便，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在之後每個資料點都會依據kernel的移動做線性平移。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21號12點觀測場超過40dbz者有460個點，濾除後剩459個點，濾除1個點；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21號11點1hr外延場超過40dbz者有468個點，濾除後剩462個點，濾除6個點；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21號10點2hr外延場超過40dbz者有746個點，濾除後剩739個點，濾除7個點；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1" y="3734275"/>
            <a:ext cx="5335451" cy="11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0" y="1309450"/>
            <a:ext cx="4683475" cy="3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022" y="1279816"/>
            <a:ext cx="4762550" cy="357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793900" y="1017725"/>
            <a:ext cx="47625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12點觀測場：濾除恆春半島的點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793900" y="1017725"/>
            <a:ext cx="69429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11點一小時外延場：台灣海峽兩個點、台灣西部兩個點etc.，分群從三群變成兩群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325"/>
            <a:ext cx="4565834" cy="3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775" y="1414325"/>
            <a:ext cx="4565826" cy="342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上週討論結果todo修正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在上週我們還有再對報告做一次討論，並且有找出幾個可以做更好的部分：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欣葶: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1.ETS分數優點確認(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原先不確定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ETS分數實際計算上的優點跟代表性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2.圖標題要改（標閾值並確認繪圖時間）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(原先沒有標註閾值與繪圖資料時間)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3.各種分數越高/低越好的箭頭圖示(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需要圖示讓讀者了解分數高低代表的意義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憶彤: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1.兩種數值的範圍跟程度相似要更清楚（最好舉例說明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）(原先不太清楚數值代表的程度與意義)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2.程式output數值不對，程式碼檢視debug(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原先有bug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展皇：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0.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code review，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整合大家的code傳上github(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方便除錯維護與共享版本控制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1.完善kmean的數個可改進方向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lang="zh-TW" sz="1500">
                <a:solidFill>
                  <a:schemeClr val="dk1"/>
                </a:solidFill>
              </a:rPr>
              <a:t>濾除</a:t>
            </a:r>
            <a:r>
              <a:rPr lang="zh-TW" sz="1500">
                <a:solidFill>
                  <a:schemeClr val="dk1"/>
                </a:solidFill>
              </a:rPr>
              <a:t>影響分群</a:t>
            </a:r>
            <a:r>
              <a:rPr lang="zh-TW" sz="1500">
                <a:solidFill>
                  <a:schemeClr val="dk1"/>
                </a:solidFill>
              </a:rPr>
              <a:t>的局部訊號、尋找</a:t>
            </a:r>
            <a:r>
              <a:rPr lang="zh-TW" sz="1500">
                <a:solidFill>
                  <a:schemeClr val="dk1"/>
                </a:solidFill>
              </a:rPr>
              <a:t>初始</a:t>
            </a:r>
            <a:r>
              <a:rPr lang="zh-TW" sz="1500">
                <a:solidFill>
                  <a:schemeClr val="dk1"/>
                </a:solidFill>
              </a:rPr>
              <a:t>kernel</a:t>
            </a:r>
            <a:r>
              <a:rPr lang="zh-TW" sz="1500">
                <a:solidFill>
                  <a:schemeClr val="dk1"/>
                </a:solidFill>
              </a:rPr>
              <a:t>擺放方式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初始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outliner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會嚴重影響分群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2.完成線性外延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3.深度學習資料確認與convLSTM模型初探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793900" y="1017725"/>
            <a:ext cx="61926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10點兩小時外延場：濾除台南-高雄兩個點etc.，分群從三群變成兩群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5" y="1384550"/>
            <a:ext cx="4565834" cy="3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50" y="1384550"/>
            <a:ext cx="4565826" cy="34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702350" y="1217300"/>
            <a:ext cx="7211400" cy="25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可以看到在大面積強對流的情況基本上不受影響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但一些局部高值可能會影響我們分群後kernel的位置，不利外延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舉例：南部局部高值與東部沿海對流高值分到同一群，導致應該要代表</a:t>
            </a:r>
            <a:r>
              <a:rPr lang="zh-TW" sz="1600">
                <a:solidFill>
                  <a:schemeClr val="dk1"/>
                </a:solidFill>
              </a:rPr>
              <a:t>東部沿海對流高值的kernel顯著往南部拉，在南部局部高值消失後又顯著往東部回去，不利我們從kernel位置判斷外延方向。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因此之後的k-mean應該都會以濾除後的資料為資料基礎。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/>
              <a:t>尋找初始kernel擺放方式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kmean法有個缺點：kernel數量太少會沒有分群效果，太多又會難以追蹤且找不到移動趨勢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而且原先隨機分布的kernel會導致每次執行的分群結果會有細微差異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因此考慮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幾種方式：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1.將初始kernel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固定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在台灣附近，以擷取不同型態/地理位置的降水(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可能會有跨區偏移的問題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繼承原始的隨機kernel型態，但是第一次分群沒用到的kernel就丟掉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，僅用有標定的kernel做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更新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移動，同時記錄kernel們的移動，最後得到一串kernel們的移動方向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作外延(kernel的標定與生成衰減有實作難度)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3.其他想法：	簡易版本，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只用一個kernel；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給定一個kernel的限制半徑r，此r內不可再有新kernel分群(可幫助標定)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</a:rPr>
              <a:t>深度學習資料確認與convLSTM模型初探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506200" y="1141650"/>
            <a:ext cx="77169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深度學習所需資料量巨大(約數千個序列性資料才有泛化效果)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但目前系上主機容量不太夠所有已知資料作解壓縮，資料處理上會非常耗時，且觀測場的資料上能提供的資料也不太夠；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</a:t>
            </a: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convLSTM模型有做了小嘗試(用學界常用的moving-mnist資料集測試，10000筆20偵的64*64圖片序列)，但是受限於硬體性能(學生電腦GPU只有1050ti 3GB)而無法做超過100筆的資料，模型訓練難度高，且需要遷移資料到colab上才能訓練。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資料跟硬體問題都正在解決中。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上週討論結果todo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完成度：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欣葶: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1.ETS分數優點確認								(V)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2.圖標題要改（標閾值並確認繪圖時間）				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(V)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3.各種分數越高/低越好的箭頭圖示					(V)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憶彤: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1.兩種數值的範圍跟程度相似要更清楚（最好舉例說明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）	(X, 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待補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2.程式output數值不對，程式碼檢視debug				(V)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展皇：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0.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code review，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整合大家的code傳上github				(V)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1.完善kmean的數個可改進方向						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前者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V, 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後者正在實現演算法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lang="zh-TW" sz="1500">
                <a:solidFill>
                  <a:schemeClr val="dk1"/>
                </a:solidFill>
              </a:rPr>
              <a:t>濾除影響分群的局部訊號、尋找初始kernel擺放方式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2.完成線性外延									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下周進度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3.深度學習資料確認與convLSTM模型初探				(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多重問題解決中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發展方向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欣葶:</a:t>
            </a:r>
            <a:b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發展方向：找出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其他歷史資料(2020秋季)個案做分數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校驗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憶彤:</a:t>
            </a:r>
            <a:b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發展方向：kmean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外延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跟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分數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校驗（moment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問題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、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片段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問張老師）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展皇：</a:t>
            </a:r>
            <a:b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發展方向：kmean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外延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跟深度學習</a:t>
            </a: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（軟硬體問題均需解決）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99800" y="2285400"/>
            <a:ext cx="27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謝謝老師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214350" y="1952700"/>
            <a:ext cx="2715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icrosoft JhengHei"/>
              <a:buChar char="•"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欣葶</a:t>
            </a: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的部分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5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sz="1250">
                <a:latin typeface="Microsoft JhengHei"/>
                <a:ea typeface="Microsoft JhengHei"/>
                <a:cs typeface="Microsoft JhengHei"/>
                <a:sym typeface="Microsoft JhengHei"/>
              </a:rPr>
              <a:t>說明位於備忘稿欄</a:t>
            </a:r>
            <a:endParaRPr sz="12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94" y="511406"/>
            <a:ext cx="5349413" cy="41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目前進度-比對觀場和預測場的格點(11/21)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007269" y="4290919"/>
            <a:ext cx="85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上圖為隨著門檻提高，雷達迴波的改變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69" y="1221816"/>
            <a:ext cx="3504921" cy="269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337" y="1221816"/>
            <a:ext cx="3504919" cy="269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目前進度-比對觀場和預測場的格點(11/23)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007269" y="4290919"/>
            <a:ext cx="85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上圖為隨著門檻提高，雷達迴波的改變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269" y="1221816"/>
            <a:ext cx="3504921" cy="269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9337" y="1221816"/>
            <a:ext cx="3504919" cy="269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172" y="160734"/>
            <a:ext cx="3058444" cy="23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022" y="160734"/>
            <a:ext cx="3058444" cy="235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353" y="2626828"/>
            <a:ext cx="3058444" cy="23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1203" y="2626828"/>
            <a:ext cx="3058444" cy="235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分數校驗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38804" l="5522" r="6542" t="0"/>
          <a:stretch/>
        </p:blipFill>
        <p:spPr>
          <a:xfrm>
            <a:off x="1012575" y="1268119"/>
            <a:ext cx="6520480" cy="313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776931" y="2621813"/>
            <a:ext cx="414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(a)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217569" y="2621813"/>
            <a:ext cx="414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(b)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776931" y="3136163"/>
            <a:ext cx="414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(c)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217569" y="3303769"/>
            <a:ext cx="414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(d)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63944" l="0" r="0" t="0"/>
          <a:stretch/>
        </p:blipFill>
        <p:spPr>
          <a:xfrm>
            <a:off x="4960425" y="607967"/>
            <a:ext cx="3371850" cy="1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513" y="2034788"/>
            <a:ext cx="27336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42950" y="712775"/>
            <a:ext cx="34383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a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為命中格點</a:t>
            </a:r>
            <a:r>
              <a:rPr lang="zh-TW" sz="1800">
                <a:solidFill>
                  <a:schemeClr val="dk1"/>
                </a:solidFill>
              </a:rPr>
              <a:t>(hits)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b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為誤報格點</a:t>
            </a:r>
            <a:r>
              <a:rPr lang="zh-TW" sz="1800">
                <a:solidFill>
                  <a:schemeClr val="dk1"/>
                </a:solidFill>
              </a:rPr>
              <a:t>(false alarms)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c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為漏報格點</a:t>
            </a:r>
            <a:r>
              <a:rPr lang="zh-TW" sz="1800">
                <a:solidFill>
                  <a:schemeClr val="dk1"/>
                </a:solidFill>
              </a:rPr>
              <a:t>(misses)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d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為正確識別格點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a</a:t>
            </a:r>
            <a:r>
              <a:rPr lang="zh-TW">
                <a:solidFill>
                  <a:schemeClr val="dk1"/>
                </a:solidFill>
              </a:rPr>
              <a:t>r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則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是隨機可正確預測的次數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12543" l="0" r="0" t="49741"/>
          <a:stretch/>
        </p:blipFill>
        <p:spPr>
          <a:xfrm>
            <a:off x="5279525" y="2893225"/>
            <a:ext cx="3371850" cy="166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 flipH="1" rot="10800000">
            <a:off x="7546200" y="852550"/>
            <a:ext cx="300" cy="27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22"/>
          <p:cNvCxnSpPr/>
          <p:nvPr/>
        </p:nvCxnSpPr>
        <p:spPr>
          <a:xfrm flipH="1" rot="10800000">
            <a:off x="7546200" y="3171325"/>
            <a:ext cx="300" cy="27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22"/>
          <p:cNvCxnSpPr/>
          <p:nvPr/>
        </p:nvCxnSpPr>
        <p:spPr>
          <a:xfrm flipH="1" rot="10800000">
            <a:off x="7880300" y="1649250"/>
            <a:ext cx="300" cy="27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7546200" y="4021225"/>
            <a:ext cx="300" cy="27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