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9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4ee735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4ee735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c86c26fe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c86c26fe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此方法會使ETS比TS還要嚴格，減去的ar部分只是機率，並不是實際數字，做這個步驟只是為了避免一些比較極端的情況發生。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以梅雨或颱風為例，當觀測到的降雨面積很大時，就會變成 無論預測哪都很可能被觀測的降雨位置所涵蓋，所以看起來命中率高，但事實上卻不是，因此會導致分數偏高，這時候若減去預測及觀測的可能交集面積大小(無論觀測和預測的位置在哪，只要在n個格點上，就會碰巧有交集的機率面積就是ar個那麼多，所以也可以說 並不是預測的功勞)，就可以稍微降低分數，使結果更貼近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cb206e2c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cb206e2c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8b4be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8b4be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b08dd14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b08dd14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cb206e2c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cb206e2c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dcb206e2c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dcb206e2c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cb206e2c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cb206e2c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b206e2c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b206e2c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cb206e2c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cb206e2c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cb206e2c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cb206e2c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cb206e2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cb206e2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cb206e2c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cb206e2c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cb206e2c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cb206e2c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cb206e2c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cb206e2c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cb206e2c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cb206e2c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dcb206e2c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dcb206e2c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c4ee7357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c4ee7357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dcb206e2c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dcb206e2c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cb206e2c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cb206e2c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c4ee7357e_8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c4ee7357e_8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畫出來的圖如上，這是以0為門檻，圖中(observe-0min. v.s. nowcasting-60min.)是直接拿一小時前的外推結果和觀測場做比對</a:t>
            </a:r>
            <a:endParaRPr/>
          </a:p>
        </p:txBody>
      </p:sp>
      <p:sp>
        <p:nvSpPr>
          <p:cNvPr id="75" name="Google Shape;75;gdc4ee7357e_8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c4ee7357e_8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c4ee7357e_8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11/21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以上三張圖 有1小時也有2小時的結果，分別有不同的門檻，由圖中可以看到，門檻越高 有過門檻的區域越小，hit的情況也更小。2小時的圖也比1小時的 紅色區域比例更小一些</a:t>
            </a:r>
            <a:endParaRPr/>
          </a:p>
        </p:txBody>
      </p:sp>
      <p:sp>
        <p:nvSpPr>
          <p:cNvPr id="81" name="Google Shape;81;gdc4ee7357e_8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4ee7357e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4ee7357e_8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11/23</a:t>
            </a:r>
            <a:endParaRPr/>
          </a:p>
        </p:txBody>
      </p:sp>
      <p:sp>
        <p:nvSpPr>
          <p:cNvPr id="90" name="Google Shape;90;gdc4ee7357e_8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c4ee7357e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c4ee7357e_8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上圖的觀測時間都是12:00，門檻=0，分別和由10點以及11點的觀測場外推結果做比較，可以看到右邊2小時的圖 也比左邊1小時的 紅色區域面積變小(即準確面積變小)，藍色/綠色(誤報/未報)面積比例增大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仔細看也可以發現1121的圖中，2小時的fales alarm區域比1小時的大許多，也就是說 外推兩小時所認為的降水面積應該要是更大的，但是事實上卻小一些，以上的情況發生在對流胞的北部較明顯。1123的圖則是可以看到，外推2小時 東北邊是misses的區域，而fales alarm則是出現在西南邊，也就是說，原本預測的降雨地區 整個都比觀測的還要偏向西南方。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兩天的共同點是，1小時的預測就算有不準的地方，但是並沒有向2小時的結果 有比較明顯的位置偏移，整體位置都在觀測場的附近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dc4ee7357e_8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c86c26f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c86c26fe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dc86c26fed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c86c26fe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c86c26fe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可利用前面的資料來算出以下分數: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TS(預兆得分)、ETS(公正預兆得分)、POD(可偵測率)、FAR(誤報率)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箭頭表示 預報越準時的分數變動方向，如:箭頭向上表示分數越大 預報越準；反之，箭頭向下表示，分數越小 預報越準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131450" y="966100"/>
            <a:ext cx="6881100" cy="33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2021/05/</a:t>
            </a: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26</a:t>
            </a:r>
            <a:r>
              <a:rPr lang="zh-TW" sz="36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進度報告</a:t>
            </a:r>
            <a:endParaRPr sz="36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上週討論結果todo修正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icrosoft JhengHei"/>
              <a:buChar char="•"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發展方向進度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預兆得分&amp;公正預兆得分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628650" y="1268044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2200"/>
              <a:t>這兩項的差異在於a</a:t>
            </a:r>
            <a:r>
              <a:rPr lang="zh-TW" sz="2200" baseline="-25000"/>
              <a:t>r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baseline="-250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63944"/>
          <a:stretch/>
        </p:blipFill>
        <p:spPr>
          <a:xfrm>
            <a:off x="5016325" y="273842"/>
            <a:ext cx="3371850" cy="1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475" y="2307974"/>
            <a:ext cx="7046051" cy="23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憶彤的部分</a:t>
            </a:r>
            <a:endParaRPr sz="12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動差法</a:t>
            </a:r>
            <a:endParaRPr dirty="0"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80772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修正動差法的coding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得出結果: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回波方面:</a:t>
            </a:r>
            <a:endParaRPr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altLang="en-US" dirty="0" smtClean="0">
                <a:solidFill>
                  <a:schemeClr val="dk1"/>
                </a:solidFill>
              </a:rPr>
              <a:t>        </a:t>
            </a:r>
            <a:r>
              <a:rPr lang="zh-TW" dirty="0" smtClean="0">
                <a:solidFill>
                  <a:schemeClr val="dk1"/>
                </a:solidFill>
              </a:rPr>
              <a:t>11</a:t>
            </a:r>
            <a:r>
              <a:rPr lang="zh-TW" dirty="0">
                <a:solidFill>
                  <a:schemeClr val="dk1"/>
                </a:solidFill>
              </a:rPr>
              <a:t>/21外推一小時相似度: 0.3337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11/21外推兩小時相似度: </a:t>
            </a: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0.5606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	11/23</a:t>
            </a:r>
            <a:r>
              <a:rPr lang="zh-TW" dirty="0">
                <a:solidFill>
                  <a:schemeClr val="dk1"/>
                </a:solidFill>
              </a:rPr>
              <a:t>外推一小時相似度: 0.4292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11/23外推兩小時相似度: 0.25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結論: 在動差法下，11/23外推兩小時比一小時準確，但11/21卻是兩小時外推的相似度較高，可能11/21一小時外推回波的形狀和觀測結果差異較大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3995351" y="1145059"/>
            <a:ext cx="4852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Comments:</a:t>
            </a:r>
            <a:r>
              <a:rPr lang="zh-TW" altLang="en-US" b="1" dirty="0" smtClean="0">
                <a:solidFill>
                  <a:srgbClr val="FF0000"/>
                </a:solidFill>
              </a:rPr>
              <a:t> 照理說，相似度應該是隨時間遞減比較合理，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但是我對動插法的細節並沒有很清楚</a:t>
            </a:r>
            <a:r>
              <a:rPr lang="zh-TW" altLang="en-US" b="1" dirty="0" smtClean="0">
                <a:solidFill>
                  <a:srgbClr val="FF0000"/>
                </a:solidFill>
              </a:rPr>
              <a:t>，或許可以跟同組以及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李采蓉討論一下。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動差法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2456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zh-TW" dirty="0"/>
              <a:t>降雨方面: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/>
              <a:t>	</a:t>
            </a:r>
            <a:r>
              <a:rPr lang="zh-TW" dirty="0">
                <a:solidFill>
                  <a:schemeClr val="dk1"/>
                </a:solidFill>
              </a:rPr>
              <a:t>11/21外推一小時相似度: 0.6933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	11/21外推兩小時相似度: </a:t>
            </a: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0.2756</a:t>
            </a:r>
            <a:endParaRPr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  <a:highlight>
                  <a:srgbClr val="FFFFFF"/>
                </a:highlight>
              </a:rPr>
              <a:t>	11/23</a:t>
            </a:r>
            <a:r>
              <a:rPr lang="zh-TW" dirty="0">
                <a:solidFill>
                  <a:schemeClr val="dk1"/>
                </a:solidFill>
              </a:rPr>
              <a:t>外推一小時相似度: 0.4166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chemeClr val="dk1"/>
                </a:solidFill>
              </a:rPr>
              <a:t>	11/23外推兩小時相似度: 0.2796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>
                <a:solidFill>
                  <a:schemeClr val="dk1"/>
                </a:solidFill>
              </a:rPr>
              <a:t>	結論:兩天皆是一小時外推比兩小時準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3443415" y="293890"/>
            <a:ext cx="4852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Comments: </a:t>
            </a:r>
            <a:r>
              <a:rPr lang="zh-TW" altLang="en-US" b="1" dirty="0" smtClean="0">
                <a:solidFill>
                  <a:srgbClr val="FF0000"/>
                </a:solidFill>
              </a:rPr>
              <a:t>如同上一張所提到，降雨的結果比較合理。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所以你們要了解一下為什麼回波</a:t>
            </a:r>
            <a:r>
              <a:rPr lang="zh-TW" altLang="en-US" b="1" dirty="0" smtClean="0">
                <a:solidFill>
                  <a:srgbClr val="FF0000"/>
                </a:solidFill>
              </a:rPr>
              <a:t>與降雨的結果會這麼不同。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照理說</a:t>
            </a:r>
            <a:r>
              <a:rPr lang="zh-TW" altLang="en-US" b="1" dirty="0" smtClean="0">
                <a:solidFill>
                  <a:srgbClr val="FF0000"/>
                </a:solidFill>
              </a:rPr>
              <a:t>，降雨的資訊是來自於回波，他們兩個的結果應該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要相似才</a:t>
            </a:r>
            <a:r>
              <a:rPr lang="zh-TW" altLang="en-US" b="1" dirty="0" smtClean="0">
                <a:solidFill>
                  <a:srgbClr val="FF0000"/>
                </a:solidFill>
              </a:rPr>
              <a:t>對。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展皇的部分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code review，整合大家的code傳上github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https://github.com/106601015/radar_topic</a:t>
            </a:r>
            <a:endParaRPr sz="1600"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125" y="1657751"/>
            <a:ext cx="6624600" cy="303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●"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code review，整合大家的code傳上github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60167"/>
          <a:stretch/>
        </p:blipFill>
        <p:spPr>
          <a:xfrm>
            <a:off x="941200" y="1159325"/>
            <a:ext cx="27435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4309775" y="2233050"/>
            <a:ext cx="4248300" cy="13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已完成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方便未來做程式的共作與除錯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並且將欣葶、憶彤的程式碼作重構與優化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naive版本濾除：</a:t>
            </a: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檢查dbz高於閾值的點，若其周圍格點的dbz相差&gt;delta(意即：這點特別高但上下左右的值跟它差太多)，則該點變成上下左右值的平均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此預處理針對可能有氣象上的意義，但不利分群的高強度格點做暫時濾除，只是為了分群+線性外延方便，在之後每個資料點都會依據kernel的移動做線性平移。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21號12點觀測場超過40dbz者有460個點，濾除後剩459個點，濾除1個點；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21號11點1hr外延場超過40dbz者有468個點，濾除後剩462個點，濾除6個點；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21號10點2hr外延場超過40dbz者有746個點，濾除後剩739個點，濾除7個點；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21" y="3734275"/>
            <a:ext cx="5335451" cy="11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6924394" y="2781140"/>
            <a:ext cx="217880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Questions: </a:t>
            </a: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1.</a:t>
            </a:r>
            <a:r>
              <a:rPr lang="zh-TW" altLang="en-US" b="1" dirty="0" smtClean="0">
                <a:solidFill>
                  <a:srgbClr val="FF0000"/>
                </a:solidFill>
              </a:rPr>
              <a:t> 通常降雨與非降雨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會有你說到的周圍格點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與該點的</a:t>
            </a:r>
            <a:r>
              <a:rPr lang="zh-TW" altLang="en-US" b="1" dirty="0" smtClean="0">
                <a:solidFill>
                  <a:srgbClr val="FF0000"/>
                </a:solidFill>
              </a:rPr>
              <a:t>值相差較多的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狀況，但是這種</a:t>
            </a:r>
            <a:r>
              <a:rPr lang="zh-TW" altLang="en-US" b="1" dirty="0" smtClean="0">
                <a:solidFill>
                  <a:srgbClr val="FF0000"/>
                </a:solidFill>
              </a:rPr>
              <a:t>情況下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與周圍平均並不</a:t>
            </a:r>
            <a:r>
              <a:rPr lang="zh-TW" altLang="en-US" b="1" dirty="0" smtClean="0">
                <a:solidFill>
                  <a:srgbClr val="FF0000"/>
                </a:solidFill>
              </a:rPr>
              <a:t>合理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2.</a:t>
            </a:r>
            <a:r>
              <a:rPr lang="zh-TW" altLang="en-US" b="1" dirty="0" smtClean="0">
                <a:solidFill>
                  <a:srgbClr val="FF0000"/>
                </a:solidFill>
              </a:rPr>
              <a:t> 強降雨區域也會有周圍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與該</a:t>
            </a:r>
            <a:r>
              <a:rPr lang="zh-TW" altLang="en-US" b="1" dirty="0" smtClean="0">
                <a:solidFill>
                  <a:srgbClr val="FF0000"/>
                </a:solidFill>
              </a:rPr>
              <a:t>點相差很大的情況，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與周圍平均表示降低</a:t>
            </a:r>
            <a:r>
              <a:rPr lang="zh-TW" altLang="en-US" b="1" dirty="0" smtClean="0">
                <a:solidFill>
                  <a:srgbClr val="FF0000"/>
                </a:solidFill>
              </a:rPr>
              <a:t>了強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降水的強度</a:t>
            </a:r>
            <a:r>
              <a:rPr lang="zh-TW" altLang="en-US" b="1" dirty="0" smtClean="0">
                <a:solidFill>
                  <a:srgbClr val="FF0000"/>
                </a:solidFill>
              </a:rPr>
              <a:t>。也不合理。</a:t>
            </a:r>
            <a:endParaRPr lang="en-US" altLang="zh-TW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0" y="1309450"/>
            <a:ext cx="4683475" cy="35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022" y="1279816"/>
            <a:ext cx="4762550" cy="357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793900" y="1017725"/>
            <a:ext cx="47625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12點觀測場：濾除恆春半島的點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793900" y="1017725"/>
            <a:ext cx="6942900" cy="3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11點一小時外延場：台灣海峽兩個點、台灣西部兩個點etc.，分群從三群變成兩群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4325"/>
            <a:ext cx="4565834" cy="3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775" y="1414325"/>
            <a:ext cx="4565826" cy="34243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上週討論結果todo修正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在上週我們還有再對報告做一次討論，並且有找出幾個可以做更好的部分：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1.ETS分數優點確認(原先不確定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ETS分數實際計算上的優點跟代表性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2.圖標題要改（標閾值並確認繪圖時間）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(原先沒有標註閾值與繪圖資料時間)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/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3.各種分數越高/低越好的箭頭圖示(需要圖示讓讀者了解分數高低代表的意義)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1.兩種數值的範圍跟程度相似要更清楚（最好舉例說明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）(原先不太清楚數值代表的程度與意義)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/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2.程式output數值不對，程式碼檢視debug(原先有bug)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0.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code review，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整合大家的code傳上github(方便除錯維護與共享版本控制)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1.完善kmean的數個可改進方向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zh-TW" sz="1500">
                <a:solidFill>
                  <a:schemeClr val="dk1"/>
                </a:solidFill>
              </a:rPr>
              <a:t>濾除影響分群的局部訊號、尋找初始kernel擺放方式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)(初始outliner會嚴重影響分群)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2.完成線性外延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3.深度學習資料確認與convLSTM模型初探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793900" y="1017725"/>
            <a:ext cx="61926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10點兩小時外延場：濾除台南-高雄兩個點etc.，分群從三群變成兩群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75" y="1384550"/>
            <a:ext cx="4565834" cy="342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650" y="1384550"/>
            <a:ext cx="4565826" cy="342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濾除影響分群的局部訊號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body" idx="1"/>
          </p:nvPr>
        </p:nvSpPr>
        <p:spPr>
          <a:xfrm>
            <a:off x="702350" y="1217300"/>
            <a:ext cx="7211400" cy="25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可以看到在大面積強對流的情況基本上不受影響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但一些局部高值可能會影響我們分群後kernel的位置，不利外延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舉例：南部局部高值與東部沿海對流高值分到同一群，導致應該要代表東部沿海對流高值的kernel顯著往南部拉，在南部局部高值消失後又顯著往東部回去，不利我們從kernel位置判斷外延方向。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chemeClr val="dk1"/>
                </a:solidFill>
              </a:rPr>
              <a:t>因此之後的k-mean應該都會以濾除後的資料為資料基礎。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76515" y="3589576"/>
            <a:ext cx="811632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Comments: 1)Deep learning </a:t>
            </a:r>
            <a:r>
              <a:rPr lang="zh-TW" altLang="en-US" b="1" dirty="0" smtClean="0">
                <a:solidFill>
                  <a:srgbClr val="FF0000"/>
                </a:solidFill>
              </a:rPr>
              <a:t>原先就是希望能夠幫忙掌握局部範圍的強降雨區域，如果利用</a:t>
            </a:r>
            <a:r>
              <a:rPr lang="en-US" altLang="zh-TW" b="1" dirty="0" smtClean="0">
                <a:solidFill>
                  <a:srgbClr val="FF0000"/>
                </a:solidFill>
              </a:rPr>
              <a:t>K-mean</a:t>
            </a:r>
          </a:p>
          <a:p>
            <a:r>
              <a:rPr lang="zh-TW" altLang="en-US" b="1" dirty="0">
                <a:solidFill>
                  <a:srgbClr val="FF0000"/>
                </a:solidFill>
              </a:rPr>
              <a:t>的結果</a:t>
            </a:r>
            <a:r>
              <a:rPr lang="zh-TW" altLang="en-US" b="1" dirty="0" smtClean="0">
                <a:solidFill>
                  <a:srgbClr val="FF0000"/>
                </a:solidFill>
              </a:rPr>
              <a:t>，只能針對大面積強降水有較好的表現，那麼</a:t>
            </a:r>
            <a:r>
              <a:rPr lang="en-US" altLang="zh-TW" b="1" dirty="0" smtClean="0">
                <a:solidFill>
                  <a:srgbClr val="FF0000"/>
                </a:solidFill>
              </a:rPr>
              <a:t>MAPLE</a:t>
            </a:r>
            <a:r>
              <a:rPr lang="zh-TW" altLang="en-US" b="1" dirty="0" smtClean="0">
                <a:solidFill>
                  <a:srgbClr val="FF0000"/>
                </a:solidFill>
              </a:rPr>
              <a:t>的外延是否便能夠達此目的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zh-TW" altLang="en-US" b="1" dirty="0" smtClean="0">
                <a:solidFill>
                  <a:srgbClr val="FF0000"/>
                </a:solidFill>
              </a:rPr>
              <a:t> 你們這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</a:rPr>
              <a:t>一組可以把</a:t>
            </a:r>
            <a:r>
              <a:rPr lang="en-US" altLang="zh-TW" b="1" dirty="0" smtClean="0">
                <a:solidFill>
                  <a:srgbClr val="FF0000"/>
                </a:solidFill>
              </a:rPr>
              <a:t>MAPLE</a:t>
            </a:r>
            <a:r>
              <a:rPr lang="zh-TW" altLang="en-US" b="1" dirty="0" smtClean="0">
                <a:solidFill>
                  <a:srgbClr val="FF0000"/>
                </a:solidFill>
              </a:rPr>
              <a:t>跟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deep learning </a:t>
            </a:r>
            <a:r>
              <a:rPr lang="zh-TW" altLang="en-US" b="1" dirty="0" smtClean="0">
                <a:solidFill>
                  <a:srgbClr val="FF0000"/>
                </a:solidFill>
              </a:rPr>
              <a:t>下的結果拿來做比較看看。濾除強對流區，之後進行的即時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預報</a:t>
            </a:r>
            <a:r>
              <a:rPr lang="zh-TW" altLang="en-US" b="1" dirty="0" smtClean="0">
                <a:solidFill>
                  <a:srgbClr val="FF0000"/>
                </a:solidFill>
              </a:rPr>
              <a:t>結果</a:t>
            </a:r>
            <a:r>
              <a:rPr lang="zh-TW" altLang="en-US" b="1" dirty="0">
                <a:solidFill>
                  <a:srgbClr val="FF0000"/>
                </a:solidFill>
              </a:rPr>
              <a:t>真的有比較好嗎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2)</a:t>
            </a:r>
            <a:r>
              <a:rPr lang="zh-TW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TW" b="1" dirty="0" smtClean="0">
                <a:solidFill>
                  <a:srgbClr val="FF0000"/>
                </a:solidFill>
              </a:rPr>
              <a:t>K-mean </a:t>
            </a:r>
            <a:r>
              <a:rPr lang="zh-TW" altLang="en-US" b="1" dirty="0" smtClean="0">
                <a:solidFill>
                  <a:srgbClr val="FF0000"/>
                </a:solidFill>
              </a:rPr>
              <a:t>一般會進行分類分組的動作，這個部份我在目前並沒有看到，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是因為</a:t>
            </a:r>
            <a:r>
              <a:rPr lang="en-US" altLang="zh-TW" b="1" dirty="0">
                <a:solidFill>
                  <a:srgbClr val="FF0000"/>
                </a:solidFill>
              </a:rPr>
              <a:t>K-mean </a:t>
            </a:r>
            <a:r>
              <a:rPr lang="zh-TW" altLang="en-US" b="1" dirty="0" smtClean="0">
                <a:solidFill>
                  <a:srgbClr val="FF0000"/>
                </a:solidFill>
              </a:rPr>
              <a:t>跟</a:t>
            </a:r>
            <a:r>
              <a:rPr lang="en-US" altLang="zh-TW" b="1" dirty="0" smtClean="0">
                <a:solidFill>
                  <a:srgbClr val="FF0000"/>
                </a:solidFill>
              </a:rPr>
              <a:t>deep learning </a:t>
            </a:r>
            <a:r>
              <a:rPr lang="zh-TW" altLang="en-US" b="1" dirty="0" smtClean="0">
                <a:solidFill>
                  <a:srgbClr val="FF0000"/>
                </a:solidFill>
              </a:rPr>
              <a:t>結合不需要這個部份嗎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zh-TW" altLang="en-US" b="1" dirty="0" smtClean="0">
                <a:solidFill>
                  <a:srgbClr val="FF0000"/>
                </a:solidFill>
              </a:rPr>
              <a:t> 如果需要，分組的依據是否最佳化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  <a:r>
              <a:rPr lang="zh-TW" altLang="en-US" b="1" dirty="0" smtClean="0">
                <a:solidFill>
                  <a:srgbClr val="FF0000"/>
                </a:solidFill>
              </a:rPr>
              <a:t> 怎麼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判斷</a:t>
            </a:r>
            <a:r>
              <a:rPr lang="en-US" altLang="zh-TW" b="1" dirty="0" smtClean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/>
              <a:t>尋找初始kernel擺放方式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14" name="Google Shape;21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kmean法有個缺點：kernel數量太少會沒有分群效果，太多又會難以追蹤且找不到移動趨勢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而且原先隨機分布的kernel會導致每次執行的分群結果會有細微差異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因此考慮幾種方式：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1.將初始kernel固定在台灣附近，以擷取不同型態/地理位置的降水(可能會有跨區偏移的問題)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2.繼承原始的隨機kernel型態，但是第一次分群沒用到的kernel就丟掉，僅用有標定的kernel做更新移動，同時記錄kernel們的移動，最後得到一串kernel們的移動方向作外延(kernel的標定與生成衰減有實作難度)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3.其他想法：	簡易版本，只用一個kernel；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給定一個kernel的限制半徑r，此r內不可再有新kernel分群(可幫助標定)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rgbClr val="333333"/>
                </a:solidFill>
                <a:highlight>
                  <a:srgbClr val="FFFFFF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完善kmean的數個可改進方向-</a:t>
            </a:r>
            <a:r>
              <a:rPr lang="zh-TW" sz="2400">
                <a:solidFill>
                  <a:srgbClr val="333333"/>
                </a:solidFill>
                <a:highlight>
                  <a:schemeClr val="lt1"/>
                </a:highlight>
              </a:rPr>
              <a:t>深度學習資料確認與convLSTM模型初探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506200" y="1141650"/>
            <a:ext cx="7716900" cy="37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深度學習所需資料量巨大(約數千個序列性資料才有泛化效果)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但目前系上主機容量不太夠所有已知資料作解壓縮，資料處理上會非常耗時，且觀測場的資料上能提供的資料也不太夠；</a:t>
            </a:r>
            <a:endParaRPr sz="1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</a:t>
            </a: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convLSTM模型有做了小嘗試(用學界常用的moving-mnist資料集測試，10000筆20偵的64*64圖片序列)，但是受限於硬體性能(學生電腦GPU只有1050ti 3GB)而無法做超過100筆的資料，模型訓練難度高，且需要遷移資料到colab上才能訓練。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rgbClr val="333333"/>
                </a:solidFill>
                <a:highlight>
                  <a:schemeClr val="lt1"/>
                </a:highlight>
                <a:latin typeface="Microsoft JhengHei"/>
                <a:ea typeface="Microsoft JhengHei"/>
                <a:cs typeface="Microsoft JhengHei"/>
                <a:sym typeface="Microsoft JhengHei"/>
              </a:rPr>
              <a:t>資料跟硬體問題都正在解決中。</a:t>
            </a:r>
            <a:endParaRPr sz="1600">
              <a:solidFill>
                <a:srgbClr val="333333"/>
              </a:solidFill>
              <a:highlight>
                <a:schemeClr val="lt1"/>
              </a:highlight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上週討論結果todo完成度：</a:t>
            </a:r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1.ETS分數優點確認								(V)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2.圖標題要改（標閾值並確認繪圖時間）				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(V)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/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3.各種分數越高/低越好的箭頭圖示					(V)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1.兩種數值的範圍跟程度相似要更清楚（最好舉例說明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）	(X, 待補)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/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2.程式output數值不對，程式碼檢視debug				(V)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Char char="●"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0.</a:t>
            </a:r>
            <a:r>
              <a:rPr lang="zh-TW" sz="1500">
                <a:solidFill>
                  <a:srgbClr val="333333"/>
                </a:solidFill>
                <a:highlight>
                  <a:schemeClr val="lt1"/>
                </a:highlight>
              </a:rPr>
              <a:t>code review，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整合大家的code傳上github				(V)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1.完善kmean的數個可改進方向						(前者V, 後者正在實現演算法)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(</a:t>
            </a:r>
            <a:r>
              <a:rPr lang="zh-TW" sz="1500">
                <a:solidFill>
                  <a:schemeClr val="dk1"/>
                </a:solidFill>
              </a:rPr>
              <a:t>濾除影響分群的局部訊號、尋找初始kernel擺放方式</a:t>
            </a: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2.完成線性外延									(下周進度)</a:t>
            </a:r>
            <a:b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500">
                <a:solidFill>
                  <a:srgbClr val="333333"/>
                </a:solidFill>
                <a:highlight>
                  <a:srgbClr val="FFFFFF"/>
                </a:highlight>
              </a:rPr>
              <a:t>3.深度學習資料確認與convLSTM模型初探				(多重問題解決中)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發展方向</a:t>
            </a:r>
            <a:endParaRPr/>
          </a:p>
        </p:txBody>
      </p:sp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欣葶: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發展方向：找出其他歷史資料(2020秋季)個案做分數校驗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憶彤: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發展方向：kmean外延跟分數校驗（moment問題、片段問張老師）</a:t>
            </a:r>
            <a:endParaRPr sz="19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Char char="●"/>
            </a:pP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展皇：</a:t>
            </a:r>
            <a:b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zh-TW" sz="1900">
                <a:solidFill>
                  <a:srgbClr val="333333"/>
                </a:solidFill>
                <a:highlight>
                  <a:srgbClr val="FFFFFF"/>
                </a:highlight>
              </a:rPr>
              <a:t>發展方向：kmean外延跟深度學習（軟硬體問題均需解決）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3199800" y="2285400"/>
            <a:ext cx="27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3600">
                <a:latin typeface="Microsoft JhengHei"/>
                <a:ea typeface="Microsoft JhengHei"/>
                <a:cs typeface="Microsoft JhengHei"/>
                <a:sym typeface="Microsoft JhengHei"/>
              </a:rPr>
              <a:t>謝謝老師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3214350" y="1952700"/>
            <a:ext cx="2715300" cy="12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3429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icrosoft JhengHei"/>
              <a:buChar char="•"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欣葶的部分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250">
                <a:latin typeface="Microsoft JhengHei"/>
                <a:ea typeface="Microsoft JhengHei"/>
                <a:cs typeface="Microsoft JhengHei"/>
                <a:sym typeface="Microsoft JhengHei"/>
              </a:rPr>
              <a:t>(說明位於備忘稿欄</a:t>
            </a:r>
            <a:endParaRPr sz="125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294" y="511406"/>
            <a:ext cx="5349413" cy="41206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字方塊 1"/>
          <p:cNvSpPr txBox="1"/>
          <p:nvPr/>
        </p:nvSpPr>
        <p:spPr>
          <a:xfrm>
            <a:off x="329514" y="601362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Comment: </a:t>
            </a: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b="1" dirty="0" smtClean="0">
                <a:solidFill>
                  <a:srgbClr val="FF0000"/>
                </a:solidFill>
              </a:rPr>
              <a:t>S </a:t>
            </a:r>
            <a:r>
              <a:rPr lang="zh-TW" altLang="en-US" b="1" dirty="0" smtClean="0">
                <a:solidFill>
                  <a:srgbClr val="FF0000"/>
                </a:solidFill>
              </a:rPr>
              <a:t>代表</a:t>
            </a:r>
            <a:r>
              <a:rPr lang="en-US" altLang="zh-TW" b="1" dirty="0" smtClean="0">
                <a:solidFill>
                  <a:srgbClr val="FF0000"/>
                </a:solidFill>
              </a:rPr>
              <a:t>??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目前進度-比對觀場和預測場的格點(11/21)</a:t>
            </a:r>
            <a:endParaRPr/>
          </a:p>
        </p:txBody>
      </p:sp>
      <p:sp>
        <p:nvSpPr>
          <p:cNvPr id="84" name="Google Shape;84;p18"/>
          <p:cNvSpPr txBox="1"/>
          <p:nvPr/>
        </p:nvSpPr>
        <p:spPr>
          <a:xfrm>
            <a:off x="1007269" y="4290919"/>
            <a:ext cx="8511900" cy="661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 dirty="0">
                <a:latin typeface="Calibri"/>
                <a:ea typeface="Calibri"/>
                <a:cs typeface="Calibri"/>
                <a:sym typeface="Calibri"/>
              </a:rPr>
              <a:t>上圖為隨著門檻提高，雷達迴波的</a:t>
            </a:r>
            <a:r>
              <a:rPr lang="zh-TW" sz="1700" dirty="0" smtClean="0">
                <a:latin typeface="Calibri"/>
                <a:ea typeface="Calibri"/>
                <a:cs typeface="Calibri"/>
                <a:sym typeface="Calibri"/>
              </a:rPr>
              <a:t>改變</a:t>
            </a:r>
            <a:endParaRPr lang="en-US" altLang="zh-TW" sz="17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zh-TW" altLang="en-US" sz="17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　我假設Ｓ是“回波”的門檻，如果是的話，上面這句話是什麼意思？</a:t>
            </a:r>
            <a:endParaRPr sz="17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269" y="1221816"/>
            <a:ext cx="3504921" cy="269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9337" y="1221816"/>
            <a:ext cx="3504919" cy="269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目前進度-比對觀場和預測場的格點(11/23)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007269" y="4290919"/>
            <a:ext cx="85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latin typeface="Calibri"/>
                <a:ea typeface="Calibri"/>
                <a:cs typeface="Calibri"/>
                <a:sym typeface="Calibri"/>
              </a:rPr>
              <a:t>上圖為隨著門檻提高，雷達迴波的改變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269" y="1221816"/>
            <a:ext cx="3504921" cy="269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99337" y="1221816"/>
            <a:ext cx="3504919" cy="2699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172" y="160734"/>
            <a:ext cx="3058444" cy="23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022" y="160734"/>
            <a:ext cx="3058444" cy="2355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84353" y="2626828"/>
            <a:ext cx="3058444" cy="23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01203" y="2626828"/>
            <a:ext cx="3058444" cy="2355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dirty="0"/>
              <a:t>分數校驗</a:t>
            </a:r>
            <a:endParaRPr dirty="0"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l="5522" r="6542" b="38804"/>
          <a:stretch/>
        </p:blipFill>
        <p:spPr>
          <a:xfrm>
            <a:off x="1012575" y="1268119"/>
            <a:ext cx="6520480" cy="3134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2776931" y="2621813"/>
            <a:ext cx="414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(a)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4217569" y="2621813"/>
            <a:ext cx="414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(b)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76931" y="3136163"/>
            <a:ext cx="414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(c)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217569" y="3303769"/>
            <a:ext cx="414300" cy="43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>
                <a:latin typeface="Calibri"/>
                <a:ea typeface="Calibri"/>
                <a:cs typeface="Calibri"/>
                <a:sym typeface="Calibri"/>
              </a:rPr>
              <a:t>(d)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76931" y="551935"/>
            <a:ext cx="5415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Suggestion: </a:t>
            </a:r>
            <a:r>
              <a:rPr lang="zh-TW" altLang="en-US" b="1" dirty="0" smtClean="0">
                <a:solidFill>
                  <a:srgbClr val="FF0000"/>
                </a:solidFill>
              </a:rPr>
              <a:t>可以看看同一個門檻下，</a:t>
            </a:r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</a:rPr>
              <a:t>小時到</a:t>
            </a:r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r>
              <a:rPr lang="zh-TW" altLang="en-US" b="1" dirty="0" smtClean="0">
                <a:solidFill>
                  <a:srgbClr val="FF0000"/>
                </a:solidFill>
              </a:rPr>
              <a:t>小時的表現如何；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b="1" dirty="0">
                <a:solidFill>
                  <a:srgbClr val="FF0000"/>
                </a:solidFill>
              </a:rPr>
              <a:t>也就是隨時間變化，</a:t>
            </a:r>
            <a:r>
              <a:rPr lang="en-US" altLang="zh-TW" b="1" dirty="0">
                <a:solidFill>
                  <a:srgbClr val="FF0000"/>
                </a:solidFill>
              </a:rPr>
              <a:t>hit </a:t>
            </a:r>
            <a:r>
              <a:rPr lang="zh-TW" altLang="en-US" b="1" dirty="0">
                <a:solidFill>
                  <a:srgbClr val="FF0000"/>
                </a:solidFill>
              </a:rPr>
              <a:t>的百分比下降情況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63944"/>
          <a:stretch/>
        </p:blipFill>
        <p:spPr>
          <a:xfrm>
            <a:off x="4960425" y="607967"/>
            <a:ext cx="3371850" cy="159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513" y="2034788"/>
            <a:ext cx="273367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642950" y="712775"/>
            <a:ext cx="3438300" cy="3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a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為命中格點</a:t>
            </a:r>
            <a:r>
              <a:rPr lang="zh-TW" sz="1800">
                <a:solidFill>
                  <a:schemeClr val="dk1"/>
                </a:solidFill>
              </a:rPr>
              <a:t>(hits)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b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為誤報格點</a:t>
            </a:r>
            <a:r>
              <a:rPr lang="zh-TW" sz="1800">
                <a:solidFill>
                  <a:schemeClr val="dk1"/>
                </a:solidFill>
              </a:rPr>
              <a:t>(false alarms)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c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為漏報格點</a:t>
            </a:r>
            <a:r>
              <a:rPr lang="zh-TW" sz="1800">
                <a:solidFill>
                  <a:schemeClr val="dk1"/>
                </a:solidFill>
              </a:rPr>
              <a:t>(misses)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、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d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為正確識別格點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2800"/>
              </a:spcBef>
              <a:spcAft>
                <a:spcPts val="2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a</a:t>
            </a:r>
            <a:r>
              <a:rPr lang="zh-TW">
                <a:solidFill>
                  <a:schemeClr val="dk1"/>
                </a:solidFill>
              </a:rPr>
              <a:t>r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則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是隨機可正確預測的次數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t="49741" b="12543"/>
          <a:stretch/>
        </p:blipFill>
        <p:spPr>
          <a:xfrm>
            <a:off x="5279525" y="2893225"/>
            <a:ext cx="3371850" cy="1663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2"/>
          <p:cNvCxnSpPr/>
          <p:nvPr/>
        </p:nvCxnSpPr>
        <p:spPr>
          <a:xfrm rot="10800000" flipH="1">
            <a:off x="7546200" y="852550"/>
            <a:ext cx="300" cy="27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5" name="Google Shape;125;p22"/>
          <p:cNvCxnSpPr/>
          <p:nvPr/>
        </p:nvCxnSpPr>
        <p:spPr>
          <a:xfrm rot="10800000" flipH="1">
            <a:off x="7546200" y="3171325"/>
            <a:ext cx="300" cy="27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6" name="Google Shape;126;p22"/>
          <p:cNvCxnSpPr/>
          <p:nvPr/>
        </p:nvCxnSpPr>
        <p:spPr>
          <a:xfrm rot="10800000" flipH="1">
            <a:off x="7880300" y="1649250"/>
            <a:ext cx="300" cy="27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27" name="Google Shape;127;p22"/>
          <p:cNvCxnSpPr/>
          <p:nvPr/>
        </p:nvCxnSpPr>
        <p:spPr>
          <a:xfrm>
            <a:off x="7546200" y="4021225"/>
            <a:ext cx="300" cy="27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2154</Words>
  <Application>Microsoft Office PowerPoint</Application>
  <PresentationFormat>如螢幕大小 (16:9)</PresentationFormat>
  <Paragraphs>144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Microsoft JhengHei</vt:lpstr>
      <vt:lpstr>Arial</vt:lpstr>
      <vt:lpstr>Calibri</vt:lpstr>
      <vt:lpstr>Times New Roman</vt:lpstr>
      <vt:lpstr>Simple Light</vt:lpstr>
      <vt:lpstr>PowerPoint 簡報</vt:lpstr>
      <vt:lpstr>上週討論結果todo修正</vt:lpstr>
      <vt:lpstr>PowerPoint 簡報</vt:lpstr>
      <vt:lpstr>PowerPoint 簡報</vt:lpstr>
      <vt:lpstr>目前進度-比對觀場和預測場的格點(11/21)</vt:lpstr>
      <vt:lpstr>目前進度-比對觀場和預測場的格點(11/23)</vt:lpstr>
      <vt:lpstr>PowerPoint 簡報</vt:lpstr>
      <vt:lpstr>分數校驗</vt:lpstr>
      <vt:lpstr>PowerPoint 簡報</vt:lpstr>
      <vt:lpstr>預兆得分&amp;公正預兆得分</vt:lpstr>
      <vt:lpstr>PowerPoint 簡報</vt:lpstr>
      <vt:lpstr>動差法</vt:lpstr>
      <vt:lpstr>動差法</vt:lpstr>
      <vt:lpstr>PowerPoint 簡報</vt:lpstr>
      <vt:lpstr>code review，整合大家的code傳上github</vt:lpstr>
      <vt:lpstr>code review，整合大家的code傳上github</vt:lpstr>
      <vt:lpstr>完善kmean的數個可改進方向-濾除影響分群的局部訊號</vt:lpstr>
      <vt:lpstr>完善kmean的數個可改進方向-濾除影響分群的局部訊號 </vt:lpstr>
      <vt:lpstr>完善kmean的數個可改進方向-濾除影響分群的局部訊號 </vt:lpstr>
      <vt:lpstr>完善kmean的數個可改進方向-濾除影響分群的局部訊號 </vt:lpstr>
      <vt:lpstr>完善kmean的數個可改進方向-濾除影響分群的局部訊號</vt:lpstr>
      <vt:lpstr>完善kmean的數個可改進方向-尋找初始kernel擺放方式</vt:lpstr>
      <vt:lpstr>完善kmean的數個可改進方向-深度學習資料確認與convLSTM模型初探</vt:lpstr>
      <vt:lpstr>上週討論結果todo完成度：</vt:lpstr>
      <vt:lpstr>發展方向</vt:lpstr>
      <vt:lpstr>謝謝老師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modified xsi:type="dcterms:W3CDTF">2021-05-26T01:59:18Z</dcterms:modified>
</cp:coreProperties>
</file>