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74" r:id="rId8"/>
    <p:sldId id="265" r:id="rId9"/>
    <p:sldId id="27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5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0A069F0-B7A2-4C72-8C90-254EC553D45A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5FC7236-569C-4804-BB97-06322F4F11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69F0-B7A2-4C72-8C90-254EC553D45A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7236-569C-4804-BB97-06322F4F11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69F0-B7A2-4C72-8C90-254EC553D45A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7236-569C-4804-BB97-06322F4F11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A069F0-B7A2-4C72-8C90-254EC553D45A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5FC7236-569C-4804-BB97-06322F4F118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0A069F0-B7A2-4C72-8C90-254EC553D45A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5FC7236-569C-4804-BB97-06322F4F11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69F0-B7A2-4C72-8C90-254EC553D45A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7236-569C-4804-BB97-06322F4F118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69F0-B7A2-4C72-8C90-254EC553D45A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7236-569C-4804-BB97-06322F4F118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A069F0-B7A2-4C72-8C90-254EC553D45A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5FC7236-569C-4804-BB97-06322F4F118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69F0-B7A2-4C72-8C90-254EC553D45A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7236-569C-4804-BB97-06322F4F11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A069F0-B7A2-4C72-8C90-254EC553D45A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5FC7236-569C-4804-BB97-06322F4F118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A069F0-B7A2-4C72-8C90-254EC553D45A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5FC7236-569C-4804-BB97-06322F4F118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0A069F0-B7A2-4C72-8C90-254EC553D45A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5FC7236-569C-4804-BB97-06322F4F11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wb.gov.tw/V7/index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ropic.ssec.wisc.edu/" TargetMode="External"/><Relationship Id="rId2" Type="http://schemas.openxmlformats.org/officeDocument/2006/relationships/hyperlink" Target="http://www.jma.go.jp/en/gms/smallc.html?area=5&amp;element=2&amp;mode=UT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zh-TW" altLang="en-US" sz="4900" dirty="0">
                <a:latin typeface="標楷體" pitchFamily="65" charset="-120"/>
                <a:ea typeface="標楷體" pitchFamily="65" charset="-120"/>
              </a:rPr>
              <a:t>天氣學與天氣分析</a:t>
            </a:r>
            <a:r>
              <a:rPr lang="en-US" altLang="zh-TW" sz="4900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900" dirty="0">
                <a:latin typeface="標楷體" pitchFamily="65" charset="-120"/>
                <a:ea typeface="標楷體" pitchFamily="65" charset="-120"/>
              </a:rPr>
              <a:t>實習</a:t>
            </a:r>
            <a:r>
              <a:rPr lang="en-US" altLang="zh-TW" sz="4900" dirty="0">
                <a:latin typeface="標楷體" pitchFamily="65" charset="-120"/>
                <a:ea typeface="標楷體" pitchFamily="65" charset="-120"/>
              </a:rPr>
              <a:t>)</a:t>
            </a:r>
            <a:br>
              <a:rPr lang="en-US" altLang="zh-TW" sz="4900" dirty="0"/>
            </a:br>
            <a:br>
              <a:rPr lang="en-US" altLang="zh-TW" sz="4900" dirty="0"/>
            </a:br>
            <a:br>
              <a:rPr lang="en-US" altLang="zh-TW" sz="4900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39752" y="3429000"/>
            <a:ext cx="6172200" cy="1371600"/>
          </a:xfrm>
        </p:spPr>
        <p:txBody>
          <a:bodyPr>
            <a:normAutofit/>
          </a:bodyPr>
          <a:lstStyle/>
          <a:p>
            <a:endParaRPr lang="en-US" altLang="zh-TW" sz="2000" b="0" dirty="0"/>
          </a:p>
        </p:txBody>
      </p:sp>
    </p:spTree>
    <p:extLst>
      <p:ext uri="{BB962C8B-B14F-4D97-AF65-F5344CB8AC3E}">
        <p14:creationId xmlns:p14="http://schemas.microsoft.com/office/powerpoint/2010/main" val="1379380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C:\Users\血紅的楓葉\Desktop\wins\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1"/>
            <a:ext cx="12536488" cy="592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205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C:\Users\血紅的楓葉\Desktop\wins\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3895513" cy="781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44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C:\Users\血紅的楓葉\Desktop\wins\3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2671376" cy="71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309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C:\Users\血紅的楓葉\Desktop\wins\4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1035496"/>
            <a:ext cx="13535473" cy="761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187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 descr="C:\Users\血紅的楓葉\Desktop\wins\55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1728697"/>
            <a:ext cx="14687600" cy="826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283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7" name="Picture 3" descr="C:\Users\血紅的楓葉\Desktop\wins\未命名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989869"/>
            <a:ext cx="13057449" cy="734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080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 descr="C:\Users\血紅的楓葉\Desktop\wins\88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15270"/>
            <a:ext cx="13440140" cy="756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017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 descr="C:\Users\血紅的楓葉\Desktop\wins\99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14" y="-387424"/>
            <a:ext cx="14399568" cy="809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6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>
                <a:latin typeface="標楷體" pitchFamily="65" charset="-120"/>
                <a:ea typeface="標楷體" pitchFamily="65" charset="-120"/>
              </a:rPr>
              <a:t>天氣學實習課程內容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天氣講解：以過去一週的天氣現象為基礎內容作討論。包含一周天氣回顧、特殊事件的個案分析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時間：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分析：報告前一周的星期三到當周星期二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預報：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3~5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天預報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以系統分析為切分點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分組：三人一組，每組報告一次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43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>
                <a:latin typeface="標楷體" pitchFamily="65" charset="-120"/>
                <a:ea typeface="標楷體" pitchFamily="65" charset="-120"/>
              </a:rPr>
              <a:t>報告內容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以過去一周天氣為基礎，包括</a:t>
            </a:r>
            <a:r>
              <a:rPr lang="zh-TW" altLang="en-US" dirty="0">
                <a:latin typeface="新細明體"/>
              </a:rPr>
              <a:t>：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全週回顧：中大測站觀測資料、天氣圖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個案討論或單純天氣描述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完整的故事：因果關係，有主題，不要敘述流水帳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報告時間約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35-40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分鐘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515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>
                <a:latin typeface="標楷體" pitchFamily="65" charset="-120"/>
                <a:ea typeface="標楷體" pitchFamily="65" charset="-120"/>
              </a:rPr>
              <a:t>資料來源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中大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10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米塔觀測資料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(PBLAP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實驗室網站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0" indent="0">
              <a:buNone/>
            </a:pP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中央氣象局：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itchFamily="65" charset="-120"/>
                <a:ea typeface="標楷體" pitchFamily="65" charset="-120"/>
                <a:hlinkClick r:id="rId2"/>
              </a:rPr>
              <a:t>http://www.cwb.gov.tw/V7/index.htm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雲圖、斜溫圖、雷達回波圖、累計雨量圖、溫度圖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日本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JMA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地面與高空天氣圖：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http://www.hbc.co.jp/weather2/pro.html</a:t>
            </a: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377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台灣颱風資訊中心：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http://typhoon.ws/</a:t>
            </a:r>
          </a:p>
          <a:p>
            <a:pPr marL="0" indent="0">
              <a:buNone/>
            </a:pP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駛流場圖、流線場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渦度場圖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5.JMA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水氣頻道圖：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itchFamily="65" charset="-120"/>
                <a:ea typeface="標楷體" pitchFamily="65" charset="-120"/>
                <a:hlinkClick r:id="rId2"/>
              </a:rPr>
              <a:t>http://www.jma.go.jp/en/gms/smallc.html?area=5&amp;element=2&amp;mode=UTC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6.</a:t>
            </a:r>
            <a:r>
              <a:rPr lang="en-US" altLang="zh-TW" dirty="0"/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CIMSS Tropical Cyclones Group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簡稱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CIMSS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http://tropic.ssec.wisc.edu/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166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>
                <a:latin typeface="標楷體" pitchFamily="65" charset="-120"/>
                <a:ea typeface="標楷體" pitchFamily="65" charset="-120"/>
              </a:rPr>
              <a:t>結報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至少要有以下段落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部分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：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一周天氣概述、重點事件分析與討論、同學提問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Q&amp;A</a:t>
            </a: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報告格式：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圖文分開，圖加上圖說。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各段落名字體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18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，內文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14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文字部分約五頁。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報告最後須附上資料來源及組內分工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結報於報告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一周內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繳交，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mail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至助教信箱，若未收到助教回信，請向助教反映</a:t>
            </a:r>
          </a:p>
          <a:p>
            <a:pPr marL="0" indent="0">
              <a:buNone/>
            </a:pPr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901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備註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配分：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實習佔期末成績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25%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包含：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出席及評量單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結報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報告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助教時間：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星期二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星期三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請當周報告同學提前告知助教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014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057981"/>
            <a:ext cx="6177701" cy="35985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請至系電使用此系統</a:t>
            </a:r>
            <a:endParaRPr lang="en-US" altLang="zh-TW" dirty="0"/>
          </a:p>
          <a:p>
            <a:r>
              <a:rPr lang="zh-TW" altLang="en-US" dirty="0"/>
              <a:t>登入帳號 </a:t>
            </a:r>
            <a:r>
              <a:rPr lang="en-US" altLang="zh-TW" dirty="0" err="1"/>
              <a:t>ncuatm</a:t>
            </a:r>
            <a:r>
              <a:rPr lang="en-US" altLang="zh-TW" dirty="0"/>
              <a:t>(1~5)</a:t>
            </a:r>
          </a:p>
          <a:p>
            <a:r>
              <a:rPr lang="zh-TW" altLang="en-US" dirty="0"/>
              <a:t>登入密碼 </a:t>
            </a:r>
            <a:r>
              <a:rPr lang="en-US" altLang="zh-TW" dirty="0" err="1"/>
              <a:t>ncuatm</a:t>
            </a:r>
            <a:r>
              <a:rPr lang="en-US" altLang="zh-TW" dirty="0"/>
              <a:t>(1~5)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493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64" y="369306"/>
            <a:ext cx="6336704" cy="364950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636912"/>
            <a:ext cx="6003890" cy="34591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4064" y="2780928"/>
            <a:ext cx="61954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411760" y="5877272"/>
            <a:ext cx="619544" cy="218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043608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點此進入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203848" y="55079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務必記得登出</a:t>
            </a:r>
          </a:p>
        </p:txBody>
      </p:sp>
    </p:spTree>
    <p:extLst>
      <p:ext uri="{BB962C8B-B14F-4D97-AF65-F5344CB8AC3E}">
        <p14:creationId xmlns:p14="http://schemas.microsoft.com/office/powerpoint/2010/main" val="2742034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310</TotalTime>
  <Words>458</Words>
  <Application>Microsoft Office PowerPoint</Application>
  <PresentationFormat>如螢幕大小 (4:3)</PresentationFormat>
  <Paragraphs>61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標楷體</vt:lpstr>
      <vt:lpstr>Century Schoolbook</vt:lpstr>
      <vt:lpstr>Wingdings</vt:lpstr>
      <vt:lpstr>Wingdings 2</vt:lpstr>
      <vt:lpstr>壁窗</vt:lpstr>
      <vt:lpstr>    天氣學與天氣分析(實習)    </vt:lpstr>
      <vt:lpstr>天氣學實習課程內容</vt:lpstr>
      <vt:lpstr>報告內容</vt:lpstr>
      <vt:lpstr>資料來源</vt:lpstr>
      <vt:lpstr>PowerPoint 簡報</vt:lpstr>
      <vt:lpstr>結報</vt:lpstr>
      <vt:lpstr>備註</vt:lpstr>
      <vt:lpstr>wins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天氣學與天氣分析(實習)</dc:title>
  <dc:creator>yihung</dc:creator>
  <cp:lastModifiedBy>晨豪 藍</cp:lastModifiedBy>
  <cp:revision>31</cp:revision>
  <dcterms:created xsi:type="dcterms:W3CDTF">2013-02-19T01:52:52Z</dcterms:created>
  <dcterms:modified xsi:type="dcterms:W3CDTF">2020-03-05T05:39:49Z</dcterms:modified>
</cp:coreProperties>
</file>