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13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0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35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3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47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49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0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35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8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DD15-C290-4C09-A75B-3A57087BD85C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77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DD15-C290-4C09-A75B-3A57087BD85C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D222-3859-4E31-872A-6BB8A0B82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23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聊天室之訊息加密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陳美蓁 </a:t>
            </a:r>
            <a:r>
              <a:rPr lang="en-US" altLang="zh-TW" dirty="0" smtClean="0"/>
              <a:t>106820006</a:t>
            </a:r>
          </a:p>
          <a:p>
            <a:r>
              <a:rPr lang="zh-TW" altLang="en-US" dirty="0" smtClean="0"/>
              <a:t>郭育瑋 </a:t>
            </a:r>
            <a:r>
              <a:rPr lang="en-US" altLang="zh-TW" dirty="0" smtClean="0"/>
              <a:t>106820020</a:t>
            </a:r>
          </a:p>
          <a:p>
            <a:r>
              <a:rPr lang="zh-TW" altLang="en-US" dirty="0" smtClean="0"/>
              <a:t>何國靖 </a:t>
            </a:r>
            <a:r>
              <a:rPr lang="en-US" altLang="zh-TW" dirty="0" smtClean="0"/>
              <a:t>106820026</a:t>
            </a:r>
          </a:p>
          <a:p>
            <a:r>
              <a:rPr lang="zh-TW" altLang="en-US" dirty="0" smtClean="0"/>
              <a:t>洪郁軒 </a:t>
            </a:r>
            <a:r>
              <a:rPr lang="en-US" altLang="zh-TW" dirty="0" smtClean="0"/>
              <a:t>106820044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0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Digest (</a:t>
            </a:r>
            <a:r>
              <a:rPr lang="zh-TW" altLang="en-US" dirty="0"/>
              <a:t>訊息摘要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MD5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Message-Digest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（資訊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摘要算法）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把一個任意長度的位元組串變換成一定長的大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即使在原文中作一個小變化，其雜湊也會發生巨大的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 digest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是以複雜的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 function</a:t>
            </a:r>
            <a:r>
              <a:rPr lang="zh-TW" altLang="en-US" dirty="0"/>
              <a:t>所計算出來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48" y="3354739"/>
            <a:ext cx="8101068" cy="17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雜湊函數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要計算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 digest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需花太多時間，因此演算法的設計上必須考量到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針對相同訊息進行計算，都會產生出相同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演算法的設計上必須是不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不同的訊息所計算出來的 </a:t>
            </a:r>
            <a:r>
              <a:rPr lang="en-US" altLang="zh-TW" dirty="0"/>
              <a:t>message digest </a:t>
            </a:r>
            <a:r>
              <a:rPr lang="zh-TW" altLang="en-US" dirty="0"/>
              <a:t>必須是不同的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63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0931" y="1498676"/>
            <a:ext cx="3982344" cy="43513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3937"/>
            <a:ext cx="5042581" cy="190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4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Diffie</a:t>
            </a:r>
            <a:r>
              <a:rPr lang="zh-TW" altLang="en-US" dirty="0" smtClean="0"/>
              <a:t> </a:t>
            </a:r>
            <a:r>
              <a:rPr lang="en-US" altLang="zh-TW" dirty="0" smtClean="0"/>
              <a:t>Hellman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64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139</Words>
  <Application>Microsoft Office PowerPoint</Application>
  <PresentationFormat>寬螢幕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聊天室之訊息加密= = </vt:lpstr>
      <vt:lpstr>Message Digest (訊息摘要)</vt:lpstr>
      <vt:lpstr>Hash Function (雜湊函數)</vt:lpstr>
      <vt:lpstr>演算法</vt:lpstr>
      <vt:lpstr>Diffie Hellman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聊天室之訊息加密= =</dc:title>
  <dc:creator>Rosie</dc:creator>
  <cp:lastModifiedBy>Rosie</cp:lastModifiedBy>
  <cp:revision>9</cp:revision>
  <dcterms:created xsi:type="dcterms:W3CDTF">2019-12-28T10:40:29Z</dcterms:created>
  <dcterms:modified xsi:type="dcterms:W3CDTF">2019-12-28T12:28:35Z</dcterms:modified>
</cp:coreProperties>
</file>