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6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0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26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51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27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98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06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2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8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5317"/>
            <a:ext cx="9905998" cy="3124201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5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26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7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1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80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1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96DD15-C290-4C09-A75B-3A57087BD85C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423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聊天室之訊息加密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陳美蓁 </a:t>
            </a:r>
            <a:r>
              <a:rPr lang="en-US" altLang="zh-TW" dirty="0" smtClean="0"/>
              <a:t>106820006</a:t>
            </a:r>
          </a:p>
          <a:p>
            <a:r>
              <a:rPr lang="zh-TW" altLang="en-US" dirty="0" smtClean="0"/>
              <a:t>郭育瑋 </a:t>
            </a:r>
            <a:r>
              <a:rPr lang="en-US" altLang="zh-TW" dirty="0" smtClean="0"/>
              <a:t>106820020</a:t>
            </a:r>
          </a:p>
          <a:p>
            <a:r>
              <a:rPr lang="zh-TW" altLang="en-US" dirty="0" smtClean="0"/>
              <a:t>何國靖 </a:t>
            </a:r>
            <a:r>
              <a:rPr lang="en-US" altLang="zh-TW" dirty="0" smtClean="0"/>
              <a:t>106820026</a:t>
            </a:r>
          </a:p>
          <a:p>
            <a:r>
              <a:rPr lang="zh-TW" altLang="en-US" dirty="0" smtClean="0"/>
              <a:t>洪郁軒 </a:t>
            </a:r>
            <a:r>
              <a:rPr lang="en-US" altLang="zh-TW" dirty="0" smtClean="0"/>
              <a:t>106820044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53369"/>
            <a:ext cx="9905998" cy="1905000"/>
          </a:xfrm>
        </p:spPr>
        <p:txBody>
          <a:bodyPr/>
          <a:lstStyle/>
          <a:p>
            <a:r>
              <a:rPr lang="en-US" altLang="zh-TW" dirty="0"/>
              <a:t>Message Digest (</a:t>
            </a:r>
            <a:r>
              <a:rPr lang="zh-TW" altLang="en-US" dirty="0"/>
              <a:t>訊息摘要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642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MD5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Message-Digest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一個任意長度的位元組串變換成一定長的大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即使在原文中作一個小變化，其雜湊也會發生巨大的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 digest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是以複雜的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 function</a:t>
            </a:r>
            <a:r>
              <a:rPr lang="zh-TW" altLang="en-US" sz="2400" dirty="0"/>
              <a:t>所計算出來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54554"/>
            <a:ext cx="8101068" cy="17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雜湊函數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要計算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 digest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需花太多時間，因此演算法的設計上必須考量到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針對相同訊息進行計算，都會產生出相同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演算法的設計上必須是不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不同的訊息所計算出來的 </a:t>
            </a:r>
            <a:r>
              <a:rPr lang="en-US" altLang="zh-TW" dirty="0"/>
              <a:t>message digest </a:t>
            </a:r>
            <a:r>
              <a:rPr lang="zh-TW" altLang="en-US" dirty="0"/>
              <a:t>必須是不同的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677332"/>
            <a:ext cx="5042581" cy="190081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55" y="1436655"/>
            <a:ext cx="4465455" cy="44753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2087843"/>
            <a:ext cx="4885689" cy="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 err="1"/>
              <a:t>AddRoundKey</a:t>
            </a:r>
            <a:r>
              <a:rPr lang="en-US" altLang="zh-TW" dirty="0"/>
              <a:t> </a:t>
            </a:r>
            <a:r>
              <a:rPr lang="zh-TW" altLang="en-US" dirty="0"/>
              <a:t>： 矩陣中的每一個位元組都與該次輪祕鑰（</a:t>
            </a:r>
            <a:r>
              <a:rPr lang="en-US" altLang="zh-TW" dirty="0"/>
              <a:t>round key</a:t>
            </a:r>
            <a:r>
              <a:rPr lang="zh-TW" altLang="en-US" dirty="0"/>
              <a:t>）做</a:t>
            </a:r>
            <a:r>
              <a:rPr lang="en-US" altLang="zh-TW" dirty="0"/>
              <a:t>XOR</a:t>
            </a:r>
            <a:r>
              <a:rPr lang="zh-TW" altLang="en-US" dirty="0"/>
              <a:t>運算；每個子金鑰由金鑰生成方案產生。</a:t>
            </a:r>
          </a:p>
          <a:p>
            <a:pPr fontAlgn="base"/>
            <a:r>
              <a:rPr lang="en-US" altLang="zh-TW" dirty="0" err="1"/>
              <a:t>SubBytes</a:t>
            </a:r>
            <a:r>
              <a:rPr lang="en-US" altLang="zh-TW" dirty="0"/>
              <a:t> </a:t>
            </a:r>
            <a:r>
              <a:rPr lang="zh-TW" altLang="en-US" dirty="0"/>
              <a:t>： 通過非線性的替換函式，用查詢表的方式把每個位元組替換成對應的位元組。</a:t>
            </a:r>
          </a:p>
          <a:p>
            <a:pPr fontAlgn="base"/>
            <a:r>
              <a:rPr lang="en-US" altLang="zh-TW" dirty="0" err="1"/>
              <a:t>ShiftRows</a:t>
            </a:r>
            <a:r>
              <a:rPr lang="en-US" altLang="zh-TW" dirty="0"/>
              <a:t> </a:t>
            </a:r>
            <a:r>
              <a:rPr lang="zh-TW" altLang="en-US" dirty="0"/>
              <a:t>： 將矩陣中的每個橫列進行迴圈式移位。</a:t>
            </a:r>
          </a:p>
          <a:p>
            <a:pPr fontAlgn="base"/>
            <a:r>
              <a:rPr lang="en-US" altLang="zh-TW" dirty="0" err="1"/>
              <a:t>MixColumns</a:t>
            </a:r>
            <a:r>
              <a:rPr lang="en-US" altLang="zh-TW" dirty="0"/>
              <a:t> </a:t>
            </a:r>
            <a:r>
              <a:rPr lang="zh-TW" altLang="en-US" dirty="0"/>
              <a:t>： 為了充分混合矩陣中各個直行的操作。這個步驟使用線性轉換來混合每列的四個位元組。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1" y="71120"/>
            <a:ext cx="9905998" cy="1905000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096248" cy="22005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851"/>
            <a:ext cx="7096248" cy="19088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6"/>
            <a:ext cx="7096252" cy="22005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659888"/>
            <a:ext cx="7096252" cy="22313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3" y="1659887"/>
            <a:ext cx="7096256" cy="223137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1" y="1659885"/>
            <a:ext cx="7096258" cy="22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鑰交換技術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金鑰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Diffie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Hellman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主要目的在於讓網路上未曾見面的雙方，可以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）運算，而使得雙方可以獲得相同的 交談金鑰（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key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6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24" y="2667000"/>
            <a:ext cx="5906777" cy="3124200"/>
          </a:xfrm>
        </p:spPr>
      </p:pic>
    </p:spTree>
    <p:extLst>
      <p:ext uri="{BB962C8B-B14F-4D97-AF65-F5344CB8AC3E}">
        <p14:creationId xmlns:p14="http://schemas.microsoft.com/office/powerpoint/2010/main" val="11925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9905998" cy="1905000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59356" cy="27815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" y="4735750"/>
            <a:ext cx="6302286" cy="18365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821" y="3203997"/>
            <a:ext cx="458763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300</TotalTime>
  <Words>291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Century Gothic</vt:lpstr>
      <vt:lpstr>網狀</vt:lpstr>
      <vt:lpstr>聊天室之訊息加密 </vt:lpstr>
      <vt:lpstr>Message Digest (訊息摘要)</vt:lpstr>
      <vt:lpstr>Hash Function (雜湊函數)</vt:lpstr>
      <vt:lpstr>演算法</vt:lpstr>
      <vt:lpstr>AES加密</vt:lpstr>
      <vt:lpstr>程式碼</vt:lpstr>
      <vt:lpstr>Diffie Hellman 金鑰交換技術</vt:lpstr>
      <vt:lpstr>方法</vt:lpstr>
      <vt:lpstr>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聊天室之訊息加密= =</dc:title>
  <dc:creator>Rosie</dc:creator>
  <cp:lastModifiedBy>Rosie</cp:lastModifiedBy>
  <cp:revision>22</cp:revision>
  <dcterms:created xsi:type="dcterms:W3CDTF">2019-12-28T10:40:29Z</dcterms:created>
  <dcterms:modified xsi:type="dcterms:W3CDTF">2019-12-31T04:58:03Z</dcterms:modified>
</cp:coreProperties>
</file>