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5" r:id="rId4"/>
    <p:sldId id="274" r:id="rId5"/>
    <p:sldId id="258" r:id="rId6"/>
    <p:sldId id="259" r:id="rId7"/>
    <p:sldId id="266" r:id="rId8"/>
    <p:sldId id="267" r:id="rId9"/>
    <p:sldId id="268" r:id="rId10"/>
    <p:sldId id="271" r:id="rId11"/>
    <p:sldId id="270" r:id="rId12"/>
    <p:sldId id="272" r:id="rId13"/>
    <p:sldId id="273" r:id="rId14"/>
    <p:sldId id="264" r:id="rId15"/>
    <p:sldId id="263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微軟正黑體" panose="020B0604030504040204" pitchFamily="34" charset="-120"/>
      <p:regular r:id="rId22"/>
      <p:bold r:id="rId23"/>
    </p:embeddedFont>
    <p:embeddedFont>
      <p:font typeface="Nuni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74432" autoAdjust="0"/>
  </p:normalViewPr>
  <p:slideViewPr>
    <p:cSldViewPr snapToGrid="0">
      <p:cViewPr varScale="1">
        <p:scale>
          <a:sx n="74" d="100"/>
          <a:sy n="74" d="100"/>
        </p:scale>
        <p:origin x="856" y="40"/>
      </p:cViewPr>
      <p:guideLst/>
    </p:cSldViewPr>
  </p:slideViewPr>
  <p:outlineViewPr>
    <p:cViewPr>
      <p:scale>
        <a:sx n="33" d="100"/>
        <a:sy n="33" d="100"/>
      </p:scale>
      <p:origin x="0" y="-4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32023B-864D-42DB-A891-5764199F6039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48192440-439A-4CED-AAD7-1AC36E9C2593}">
      <dgm:prSet phldrT="[文字]"/>
      <dgm:spPr/>
      <dgm:t>
        <a:bodyPr/>
        <a:lstStyle/>
        <a:p>
          <a:pPr rtl="0"/>
          <a:r>
            <a:rPr lang="en-US" altLang="zh-TW" dirty="0" smtClean="0"/>
            <a:t>106971001 </a:t>
          </a:r>
          <a:r>
            <a:rPr lang="zh-TW" altLang="en-US" dirty="0" smtClean="0"/>
            <a:t>林上人</a:t>
          </a:r>
          <a:endParaRPr lang="zh-TW" altLang="en-US" dirty="0"/>
        </a:p>
      </dgm:t>
    </dgm:pt>
    <dgm:pt modelId="{D2263550-D1DA-43CB-841F-1CF04BDB1409}" type="parTrans" cxnId="{6D34C2D4-058B-48D7-89A4-31EA020CA9C4}">
      <dgm:prSet/>
      <dgm:spPr/>
      <dgm:t>
        <a:bodyPr/>
        <a:lstStyle/>
        <a:p>
          <a:endParaRPr lang="zh-TW" altLang="en-US"/>
        </a:p>
      </dgm:t>
    </dgm:pt>
    <dgm:pt modelId="{32C258E9-5805-4714-8C7F-76CBD4CA16A6}" type="sibTrans" cxnId="{6D34C2D4-058B-48D7-89A4-31EA020CA9C4}">
      <dgm:prSet/>
      <dgm:spPr/>
      <dgm:t>
        <a:bodyPr/>
        <a:lstStyle/>
        <a:p>
          <a:endParaRPr lang="zh-TW" altLang="en-US"/>
        </a:p>
      </dgm:t>
    </dgm:pt>
    <dgm:pt modelId="{621DE14E-4F12-4308-A391-8B833F790F42}">
      <dgm:prSet phldrT="[文字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0" i="0" dirty="0" smtClean="0"/>
            <a:t>4th stage project review</a:t>
          </a:r>
          <a:endParaRPr lang="zh-TW" altLang="en-US" sz="1800" dirty="0"/>
        </a:p>
      </dgm:t>
    </dgm:pt>
    <dgm:pt modelId="{41735014-DAC0-4C92-95A2-ED77DD947175}" type="parTrans" cxnId="{717C36BC-A191-433A-9C8A-029B702BA77C}">
      <dgm:prSet/>
      <dgm:spPr/>
      <dgm:t>
        <a:bodyPr/>
        <a:lstStyle/>
        <a:p>
          <a:endParaRPr lang="zh-TW" altLang="en-US"/>
        </a:p>
      </dgm:t>
    </dgm:pt>
    <dgm:pt modelId="{77E1F21F-7DDE-4761-B500-738428905754}" type="sibTrans" cxnId="{717C36BC-A191-433A-9C8A-029B702BA77C}">
      <dgm:prSet/>
      <dgm:spPr/>
      <dgm:t>
        <a:bodyPr/>
        <a:lstStyle/>
        <a:p>
          <a:endParaRPr lang="zh-TW" altLang="en-US"/>
        </a:p>
      </dgm:t>
    </dgm:pt>
    <dgm:pt modelId="{5485F559-6F68-4914-A7ED-CA4BA86D387F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/>
        </a:p>
      </dgm:t>
    </dgm:pt>
    <dgm:pt modelId="{A220FB30-3C90-418B-BF82-12E40CE075AE}" type="parTrans" cxnId="{5B582A9E-1F8E-4743-991C-0276D41EE035}">
      <dgm:prSet/>
      <dgm:spPr/>
      <dgm:t>
        <a:bodyPr/>
        <a:lstStyle/>
        <a:p>
          <a:endParaRPr lang="zh-TW" altLang="en-US"/>
        </a:p>
      </dgm:t>
    </dgm:pt>
    <dgm:pt modelId="{846C5918-56B1-4A48-BCCB-60B4B34BDE7F}" type="sibTrans" cxnId="{5B582A9E-1F8E-4743-991C-0276D41EE035}">
      <dgm:prSet/>
      <dgm:spPr/>
      <dgm:t>
        <a:bodyPr/>
        <a:lstStyle/>
        <a:p>
          <a:endParaRPr lang="zh-TW" altLang="en-US"/>
        </a:p>
      </dgm:t>
    </dgm:pt>
    <dgm:pt modelId="{ABFC61CF-699C-4DF8-8521-D77C2B8A9468}">
      <dgm:prSet phldrT="[文字]"/>
      <dgm:spPr/>
      <dgm:t>
        <a:bodyPr/>
        <a:lstStyle/>
        <a:p>
          <a:pPr rtl="0"/>
          <a:r>
            <a:rPr lang="en-US" altLang="zh-TW" dirty="0" smtClean="0"/>
            <a:t>106971004 </a:t>
          </a:r>
          <a:r>
            <a:rPr lang="zh-TW" altLang="en-US" dirty="0" smtClean="0"/>
            <a:t>林佑駿</a:t>
          </a:r>
          <a:endParaRPr lang="zh-TW" altLang="en-US" dirty="0"/>
        </a:p>
      </dgm:t>
    </dgm:pt>
    <dgm:pt modelId="{9C5D5770-A8D2-44EF-BC75-BD051E44650E}" type="parTrans" cxnId="{5C3C62C2-0972-4808-B2F2-8EB1EB69A892}">
      <dgm:prSet/>
      <dgm:spPr/>
      <dgm:t>
        <a:bodyPr/>
        <a:lstStyle/>
        <a:p>
          <a:endParaRPr lang="zh-TW" altLang="en-US"/>
        </a:p>
      </dgm:t>
    </dgm:pt>
    <dgm:pt modelId="{FF573854-229E-48DF-AFC0-0F2759A203DA}" type="sibTrans" cxnId="{5C3C62C2-0972-4808-B2F2-8EB1EB69A892}">
      <dgm:prSet/>
      <dgm:spPr/>
      <dgm:t>
        <a:bodyPr/>
        <a:lstStyle/>
        <a:p>
          <a:endParaRPr lang="zh-TW" altLang="en-US"/>
        </a:p>
      </dgm:t>
    </dgm:pt>
    <dgm:pt modelId="{743DBD06-36B9-44F9-B8F2-743DF7E8419D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/>
        </a:p>
      </dgm:t>
    </dgm:pt>
    <dgm:pt modelId="{F60C5532-ADF0-4543-81B5-B8110C28B651}" type="parTrans" cxnId="{1EE53495-5D56-4D44-BAD0-E62E7B0A9797}">
      <dgm:prSet/>
      <dgm:spPr/>
      <dgm:t>
        <a:bodyPr/>
        <a:lstStyle/>
        <a:p>
          <a:endParaRPr lang="zh-TW" altLang="en-US"/>
        </a:p>
      </dgm:t>
    </dgm:pt>
    <dgm:pt modelId="{AB4736E4-7089-4EE6-BC0D-C9703BDA27D2}" type="sibTrans" cxnId="{1EE53495-5D56-4D44-BAD0-E62E7B0A9797}">
      <dgm:prSet/>
      <dgm:spPr/>
      <dgm:t>
        <a:bodyPr/>
        <a:lstStyle/>
        <a:p>
          <a:endParaRPr lang="zh-TW" altLang="en-US"/>
        </a:p>
      </dgm:t>
    </dgm:pt>
    <dgm:pt modelId="{44E0DC73-70F3-47FB-86FD-9F8BBCEEAB8A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/>
        </a:p>
      </dgm:t>
    </dgm:pt>
    <dgm:pt modelId="{B1D491C6-D25F-4F17-9028-DF7C45CD8874}" type="parTrans" cxnId="{E70DB1B2-8AEB-4815-A389-0622E0E2FC29}">
      <dgm:prSet/>
      <dgm:spPr/>
      <dgm:t>
        <a:bodyPr/>
        <a:lstStyle/>
        <a:p>
          <a:endParaRPr lang="zh-TW" altLang="en-US"/>
        </a:p>
      </dgm:t>
    </dgm:pt>
    <dgm:pt modelId="{ADD588D3-35DF-48B3-B0EB-47844E6CCAA2}" type="sibTrans" cxnId="{E70DB1B2-8AEB-4815-A389-0622E0E2FC29}">
      <dgm:prSet/>
      <dgm:spPr/>
      <dgm:t>
        <a:bodyPr/>
        <a:lstStyle/>
        <a:p>
          <a:endParaRPr lang="zh-TW" altLang="en-US"/>
        </a:p>
      </dgm:t>
    </dgm:pt>
    <dgm:pt modelId="{D66993B1-659A-494A-AD43-43B9E7926B35}">
      <dgm:prSet phldrT="[文字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/>
        </a:p>
      </dgm:t>
    </dgm:pt>
    <dgm:pt modelId="{3789F2DF-D925-4294-899E-DB0F6E2955D2}" type="parTrans" cxnId="{A4F4CD7B-CAB7-4000-AE34-8F84F629311F}">
      <dgm:prSet/>
      <dgm:spPr/>
      <dgm:t>
        <a:bodyPr/>
        <a:lstStyle/>
        <a:p>
          <a:endParaRPr lang="zh-TW" altLang="en-US"/>
        </a:p>
      </dgm:t>
    </dgm:pt>
    <dgm:pt modelId="{E2C0633D-89D3-44A3-8BDC-0B19C51F0EF9}" type="sibTrans" cxnId="{A4F4CD7B-CAB7-4000-AE34-8F84F629311F}">
      <dgm:prSet/>
      <dgm:spPr/>
      <dgm:t>
        <a:bodyPr/>
        <a:lstStyle/>
        <a:p>
          <a:endParaRPr lang="zh-TW" altLang="en-US"/>
        </a:p>
      </dgm:t>
    </dgm:pt>
    <dgm:pt modelId="{ABF9B5D1-C1F2-4F49-9958-1BE55563F147}" type="pres">
      <dgm:prSet presAssocID="{1832023B-864D-42DB-A891-5764199F6039}" presName="Name0" presStyleCnt="0">
        <dgm:presLayoutVars>
          <dgm:dir/>
          <dgm:animLvl val="lvl"/>
          <dgm:resizeHandles val="exact"/>
        </dgm:presLayoutVars>
      </dgm:prSet>
      <dgm:spPr/>
    </dgm:pt>
    <dgm:pt modelId="{B0F0EC99-0577-4DD1-9311-093D6682D15B}" type="pres">
      <dgm:prSet presAssocID="{48192440-439A-4CED-AAD7-1AC36E9C2593}" presName="linNode" presStyleCnt="0"/>
      <dgm:spPr/>
    </dgm:pt>
    <dgm:pt modelId="{D7F0030F-9BC2-4264-9575-E79EFAB2A742}" type="pres">
      <dgm:prSet presAssocID="{48192440-439A-4CED-AAD7-1AC36E9C2593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0A44B92-E1CC-47C6-BBE2-4CEAA3C4084F}" type="pres">
      <dgm:prSet presAssocID="{48192440-439A-4CED-AAD7-1AC36E9C2593}" presName="descendantText" presStyleLbl="alignAccFollowNode1" presStyleIdx="0" presStyleCnt="2" custScaleX="162862" custScaleY="11242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E058C89-11A9-4A3A-81FB-D6A126ECC4F7}" type="pres">
      <dgm:prSet presAssocID="{32C258E9-5805-4714-8C7F-76CBD4CA16A6}" presName="sp" presStyleCnt="0"/>
      <dgm:spPr/>
    </dgm:pt>
    <dgm:pt modelId="{BA4E9765-32CD-46B8-B54A-D65715B9673D}" type="pres">
      <dgm:prSet presAssocID="{ABFC61CF-699C-4DF8-8521-D77C2B8A9468}" presName="linNode" presStyleCnt="0"/>
      <dgm:spPr/>
    </dgm:pt>
    <dgm:pt modelId="{B89FCE20-01AF-4CF0-9C9C-0844FDB89A7E}" type="pres">
      <dgm:prSet presAssocID="{ABFC61CF-699C-4DF8-8521-D77C2B8A946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BD9106-CE9F-42DB-A3D8-8988D5923435}" type="pres">
      <dgm:prSet presAssocID="{ABFC61CF-699C-4DF8-8521-D77C2B8A9468}" presName="descendantText" presStyleLbl="alignAccFollowNode1" presStyleIdx="1" presStyleCnt="2" custScaleX="159911" custScaleY="113949">
        <dgm:presLayoutVars>
          <dgm:bulletEnabled val="1"/>
        </dgm:presLayoutVars>
      </dgm:prSet>
      <dgm:spPr/>
    </dgm:pt>
  </dgm:ptLst>
  <dgm:cxnLst>
    <dgm:cxn modelId="{D5B012DB-DFE1-46A3-BC57-67270FFAB14F}" type="presOf" srcId="{D66993B1-659A-494A-AD43-43B9E7926B35}" destId="{20A44B92-E1CC-47C6-BBE2-4CEAA3C4084F}" srcOrd="0" destOrd="2" presId="urn:microsoft.com/office/officeart/2005/8/layout/vList5"/>
    <dgm:cxn modelId="{89645C97-18EA-4914-B3D2-C90986A656C4}" type="presOf" srcId="{48192440-439A-4CED-AAD7-1AC36E9C2593}" destId="{D7F0030F-9BC2-4264-9575-E79EFAB2A742}" srcOrd="0" destOrd="0" presId="urn:microsoft.com/office/officeart/2005/8/layout/vList5"/>
    <dgm:cxn modelId="{B60AA6F8-6AEF-40EE-A4A3-3CE8DC965724}" type="presOf" srcId="{44E0DC73-70F3-47FB-86FD-9F8BBCEEAB8A}" destId="{21BD9106-CE9F-42DB-A3D8-8988D5923435}" srcOrd="0" destOrd="1" presId="urn:microsoft.com/office/officeart/2005/8/layout/vList5"/>
    <dgm:cxn modelId="{1E06DA8D-F38E-42F9-9417-610817A1F528}" type="presOf" srcId="{743DBD06-36B9-44F9-B8F2-743DF7E8419D}" destId="{21BD9106-CE9F-42DB-A3D8-8988D5923435}" srcOrd="0" destOrd="0" presId="urn:microsoft.com/office/officeart/2005/8/layout/vList5"/>
    <dgm:cxn modelId="{E70DB1B2-8AEB-4815-A389-0622E0E2FC29}" srcId="{ABFC61CF-699C-4DF8-8521-D77C2B8A9468}" destId="{44E0DC73-70F3-47FB-86FD-9F8BBCEEAB8A}" srcOrd="1" destOrd="0" parTransId="{B1D491C6-D25F-4F17-9028-DF7C45CD8874}" sibTransId="{ADD588D3-35DF-48B3-B0EB-47844E6CCAA2}"/>
    <dgm:cxn modelId="{717C36BC-A191-433A-9C8A-029B702BA77C}" srcId="{48192440-439A-4CED-AAD7-1AC36E9C2593}" destId="{621DE14E-4F12-4308-A391-8B833F790F42}" srcOrd="0" destOrd="0" parTransId="{41735014-DAC0-4C92-95A2-ED77DD947175}" sibTransId="{77E1F21F-7DDE-4761-B500-738428905754}"/>
    <dgm:cxn modelId="{B7D1C9E6-C209-492A-A2D9-9AB43001D592}" type="presOf" srcId="{ABFC61CF-699C-4DF8-8521-D77C2B8A9468}" destId="{B89FCE20-01AF-4CF0-9C9C-0844FDB89A7E}" srcOrd="0" destOrd="0" presId="urn:microsoft.com/office/officeart/2005/8/layout/vList5"/>
    <dgm:cxn modelId="{5C3C62C2-0972-4808-B2F2-8EB1EB69A892}" srcId="{1832023B-864D-42DB-A891-5764199F6039}" destId="{ABFC61CF-699C-4DF8-8521-D77C2B8A9468}" srcOrd="1" destOrd="0" parTransId="{9C5D5770-A8D2-44EF-BC75-BD051E44650E}" sibTransId="{FF573854-229E-48DF-AFC0-0F2759A203DA}"/>
    <dgm:cxn modelId="{6D34C2D4-058B-48D7-89A4-31EA020CA9C4}" srcId="{1832023B-864D-42DB-A891-5764199F6039}" destId="{48192440-439A-4CED-AAD7-1AC36E9C2593}" srcOrd="0" destOrd="0" parTransId="{D2263550-D1DA-43CB-841F-1CF04BDB1409}" sibTransId="{32C258E9-5805-4714-8C7F-76CBD4CA16A6}"/>
    <dgm:cxn modelId="{A4F4CD7B-CAB7-4000-AE34-8F84F629311F}" srcId="{48192440-439A-4CED-AAD7-1AC36E9C2593}" destId="{D66993B1-659A-494A-AD43-43B9E7926B35}" srcOrd="2" destOrd="0" parTransId="{3789F2DF-D925-4294-899E-DB0F6E2955D2}" sibTransId="{E2C0633D-89D3-44A3-8BDC-0B19C51F0EF9}"/>
    <dgm:cxn modelId="{1EE53495-5D56-4D44-BAD0-E62E7B0A9797}" srcId="{ABFC61CF-699C-4DF8-8521-D77C2B8A9468}" destId="{743DBD06-36B9-44F9-B8F2-743DF7E8419D}" srcOrd="0" destOrd="0" parTransId="{F60C5532-ADF0-4543-81B5-B8110C28B651}" sibTransId="{AB4736E4-7089-4EE6-BC0D-C9703BDA27D2}"/>
    <dgm:cxn modelId="{13539210-CC80-4F76-AF79-494E8748E84A}" type="presOf" srcId="{1832023B-864D-42DB-A891-5764199F6039}" destId="{ABF9B5D1-C1F2-4F49-9958-1BE55563F147}" srcOrd="0" destOrd="0" presId="urn:microsoft.com/office/officeart/2005/8/layout/vList5"/>
    <dgm:cxn modelId="{B8D09FB4-C965-4F37-923C-35126ED1156C}" type="presOf" srcId="{5485F559-6F68-4914-A7ED-CA4BA86D387F}" destId="{20A44B92-E1CC-47C6-BBE2-4CEAA3C4084F}" srcOrd="0" destOrd="1" presId="urn:microsoft.com/office/officeart/2005/8/layout/vList5"/>
    <dgm:cxn modelId="{3EE964EB-4790-4CD0-834A-43C048186732}" type="presOf" srcId="{621DE14E-4F12-4308-A391-8B833F790F42}" destId="{20A44B92-E1CC-47C6-BBE2-4CEAA3C4084F}" srcOrd="0" destOrd="0" presId="urn:microsoft.com/office/officeart/2005/8/layout/vList5"/>
    <dgm:cxn modelId="{5B582A9E-1F8E-4743-991C-0276D41EE035}" srcId="{48192440-439A-4CED-AAD7-1AC36E9C2593}" destId="{5485F559-6F68-4914-A7ED-CA4BA86D387F}" srcOrd="1" destOrd="0" parTransId="{A220FB30-3C90-418B-BF82-12E40CE075AE}" sibTransId="{846C5918-56B1-4A48-BCCB-60B4B34BDE7F}"/>
    <dgm:cxn modelId="{5335EAC6-2262-4870-BEF4-AA5CB3022828}" type="presParOf" srcId="{ABF9B5D1-C1F2-4F49-9958-1BE55563F147}" destId="{B0F0EC99-0577-4DD1-9311-093D6682D15B}" srcOrd="0" destOrd="0" presId="urn:microsoft.com/office/officeart/2005/8/layout/vList5"/>
    <dgm:cxn modelId="{F7793DB7-0EB8-4B50-BA85-17F3956B957D}" type="presParOf" srcId="{B0F0EC99-0577-4DD1-9311-093D6682D15B}" destId="{D7F0030F-9BC2-4264-9575-E79EFAB2A742}" srcOrd="0" destOrd="0" presId="urn:microsoft.com/office/officeart/2005/8/layout/vList5"/>
    <dgm:cxn modelId="{377C6BC9-FD26-44CE-BDC8-78C3962A94F8}" type="presParOf" srcId="{B0F0EC99-0577-4DD1-9311-093D6682D15B}" destId="{20A44B92-E1CC-47C6-BBE2-4CEAA3C4084F}" srcOrd="1" destOrd="0" presId="urn:microsoft.com/office/officeart/2005/8/layout/vList5"/>
    <dgm:cxn modelId="{23D2F476-EDA3-47DD-B842-3B1C5F9A0AA6}" type="presParOf" srcId="{ABF9B5D1-C1F2-4F49-9958-1BE55563F147}" destId="{EE058C89-11A9-4A3A-81FB-D6A126ECC4F7}" srcOrd="1" destOrd="0" presId="urn:microsoft.com/office/officeart/2005/8/layout/vList5"/>
    <dgm:cxn modelId="{05B65B7A-0C25-47A3-ABC6-89F3E3C314D5}" type="presParOf" srcId="{ABF9B5D1-C1F2-4F49-9958-1BE55563F147}" destId="{BA4E9765-32CD-46B8-B54A-D65715B9673D}" srcOrd="2" destOrd="0" presId="urn:microsoft.com/office/officeart/2005/8/layout/vList5"/>
    <dgm:cxn modelId="{8866B5D0-0955-4EFD-AD92-CD9158A27B57}" type="presParOf" srcId="{BA4E9765-32CD-46B8-B54A-D65715B9673D}" destId="{B89FCE20-01AF-4CF0-9C9C-0844FDB89A7E}" srcOrd="0" destOrd="0" presId="urn:microsoft.com/office/officeart/2005/8/layout/vList5"/>
    <dgm:cxn modelId="{17D0E981-70E1-48B4-90FB-BD8E070F30F6}" type="presParOf" srcId="{BA4E9765-32CD-46B8-B54A-D65715B9673D}" destId="{21BD9106-CE9F-42DB-A3D8-8988D59234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32023B-864D-42DB-A891-5764199F6039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48192440-439A-4CED-AAD7-1AC36E9C2593}">
      <dgm:prSet phldrT="[文字]" custT="1"/>
      <dgm:spPr/>
      <dgm:t>
        <a:bodyPr/>
        <a:lstStyle/>
        <a:p>
          <a:pPr rtl="0"/>
          <a:r>
            <a:rPr lang="en-US" altLang="zh-TW" sz="1200" dirty="0" smtClean="0">
              <a:solidFill>
                <a:schemeClr val="tx1"/>
              </a:solidFill>
            </a:rPr>
            <a:t>106971009 </a:t>
          </a:r>
          <a:r>
            <a:rPr lang="zh-TW" altLang="en-US" sz="1200" dirty="0" smtClean="0">
              <a:solidFill>
                <a:schemeClr val="tx1"/>
              </a:solidFill>
            </a:rPr>
            <a:t>吳宇翔</a:t>
          </a:r>
          <a:endParaRPr lang="zh-TW" altLang="en-US" sz="1200" dirty="0">
            <a:solidFill>
              <a:schemeClr val="tx1"/>
            </a:solidFill>
          </a:endParaRPr>
        </a:p>
      </dgm:t>
    </dgm:pt>
    <dgm:pt modelId="{D2263550-D1DA-43CB-841F-1CF04BDB1409}" type="parTrans" cxnId="{6D34C2D4-058B-48D7-89A4-31EA020CA9C4}">
      <dgm:prSet/>
      <dgm:spPr/>
      <dgm:t>
        <a:bodyPr/>
        <a:lstStyle/>
        <a:p>
          <a:endParaRPr lang="zh-TW" altLang="en-US"/>
        </a:p>
      </dgm:t>
    </dgm:pt>
    <dgm:pt modelId="{32C258E9-5805-4714-8C7F-76CBD4CA16A6}" type="sibTrans" cxnId="{6D34C2D4-058B-48D7-89A4-31EA020CA9C4}">
      <dgm:prSet/>
      <dgm:spPr/>
      <dgm:t>
        <a:bodyPr/>
        <a:lstStyle/>
        <a:p>
          <a:endParaRPr lang="zh-TW" altLang="en-US"/>
        </a:p>
      </dgm:t>
    </dgm:pt>
    <dgm:pt modelId="{621DE14E-4F12-4308-A391-8B833F790F42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>
            <a:solidFill>
              <a:schemeClr val="tx1"/>
            </a:solidFill>
          </a:endParaRPr>
        </a:p>
      </dgm:t>
    </dgm:pt>
    <dgm:pt modelId="{41735014-DAC0-4C92-95A2-ED77DD947175}" type="parTrans" cxnId="{717C36BC-A191-433A-9C8A-029B702BA77C}">
      <dgm:prSet/>
      <dgm:spPr/>
      <dgm:t>
        <a:bodyPr/>
        <a:lstStyle/>
        <a:p>
          <a:endParaRPr lang="zh-TW" altLang="en-US"/>
        </a:p>
      </dgm:t>
    </dgm:pt>
    <dgm:pt modelId="{77E1F21F-7DDE-4761-B500-738428905754}" type="sibTrans" cxnId="{717C36BC-A191-433A-9C8A-029B702BA77C}">
      <dgm:prSet/>
      <dgm:spPr/>
      <dgm:t>
        <a:bodyPr/>
        <a:lstStyle/>
        <a:p>
          <a:endParaRPr lang="zh-TW" altLang="en-US"/>
        </a:p>
      </dgm:t>
    </dgm:pt>
    <dgm:pt modelId="{5485F559-6F68-4914-A7ED-CA4BA86D387F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>
            <a:solidFill>
              <a:schemeClr val="tx1"/>
            </a:solidFill>
          </a:endParaRPr>
        </a:p>
      </dgm:t>
    </dgm:pt>
    <dgm:pt modelId="{A220FB30-3C90-418B-BF82-12E40CE075AE}" type="parTrans" cxnId="{5B582A9E-1F8E-4743-991C-0276D41EE035}">
      <dgm:prSet/>
      <dgm:spPr/>
      <dgm:t>
        <a:bodyPr/>
        <a:lstStyle/>
        <a:p>
          <a:endParaRPr lang="zh-TW" altLang="en-US"/>
        </a:p>
      </dgm:t>
    </dgm:pt>
    <dgm:pt modelId="{846C5918-56B1-4A48-BCCB-60B4B34BDE7F}" type="sibTrans" cxnId="{5B582A9E-1F8E-4743-991C-0276D41EE035}">
      <dgm:prSet/>
      <dgm:spPr/>
      <dgm:t>
        <a:bodyPr/>
        <a:lstStyle/>
        <a:p>
          <a:endParaRPr lang="zh-TW" altLang="en-US"/>
        </a:p>
      </dgm:t>
    </dgm:pt>
    <dgm:pt modelId="{ABFC61CF-699C-4DF8-8521-D77C2B8A9468}">
      <dgm:prSet phldrT="[文字]"/>
      <dgm:spPr/>
      <dgm:t>
        <a:bodyPr/>
        <a:lstStyle/>
        <a:p>
          <a:pPr rtl="0"/>
          <a:r>
            <a:rPr lang="en-US" altLang="zh-TW" dirty="0" smtClean="0">
              <a:solidFill>
                <a:schemeClr val="tx1"/>
              </a:solidFill>
            </a:rPr>
            <a:t>107971023 </a:t>
          </a:r>
          <a:r>
            <a:rPr lang="zh-TW" altLang="en-US" dirty="0" smtClean="0">
              <a:solidFill>
                <a:schemeClr val="tx1"/>
              </a:solidFill>
            </a:rPr>
            <a:t>李沛潔</a:t>
          </a:r>
          <a:endParaRPr lang="zh-TW" altLang="en-US" dirty="0">
            <a:solidFill>
              <a:schemeClr val="tx1"/>
            </a:solidFill>
          </a:endParaRPr>
        </a:p>
      </dgm:t>
    </dgm:pt>
    <dgm:pt modelId="{9C5D5770-A8D2-44EF-BC75-BD051E44650E}" type="parTrans" cxnId="{5C3C62C2-0972-4808-B2F2-8EB1EB69A892}">
      <dgm:prSet/>
      <dgm:spPr/>
      <dgm:t>
        <a:bodyPr/>
        <a:lstStyle/>
        <a:p>
          <a:endParaRPr lang="zh-TW" altLang="en-US"/>
        </a:p>
      </dgm:t>
    </dgm:pt>
    <dgm:pt modelId="{FF573854-229E-48DF-AFC0-0F2759A203DA}" type="sibTrans" cxnId="{5C3C62C2-0972-4808-B2F2-8EB1EB69A892}">
      <dgm:prSet/>
      <dgm:spPr/>
      <dgm:t>
        <a:bodyPr/>
        <a:lstStyle/>
        <a:p>
          <a:endParaRPr lang="zh-TW" altLang="en-US"/>
        </a:p>
      </dgm:t>
    </dgm:pt>
    <dgm:pt modelId="{743DBD06-36B9-44F9-B8F2-743DF7E8419D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>
            <a:solidFill>
              <a:schemeClr val="tx1"/>
            </a:solidFill>
          </a:endParaRPr>
        </a:p>
      </dgm:t>
    </dgm:pt>
    <dgm:pt modelId="{F60C5532-ADF0-4543-81B5-B8110C28B651}" type="parTrans" cxnId="{1EE53495-5D56-4D44-BAD0-E62E7B0A9797}">
      <dgm:prSet/>
      <dgm:spPr/>
      <dgm:t>
        <a:bodyPr/>
        <a:lstStyle/>
        <a:p>
          <a:endParaRPr lang="zh-TW" altLang="en-US"/>
        </a:p>
      </dgm:t>
    </dgm:pt>
    <dgm:pt modelId="{AB4736E4-7089-4EE6-BC0D-C9703BDA27D2}" type="sibTrans" cxnId="{1EE53495-5D56-4D44-BAD0-E62E7B0A9797}">
      <dgm:prSet/>
      <dgm:spPr/>
      <dgm:t>
        <a:bodyPr/>
        <a:lstStyle/>
        <a:p>
          <a:endParaRPr lang="zh-TW" altLang="en-US"/>
        </a:p>
      </dgm:t>
    </dgm:pt>
    <dgm:pt modelId="{44E0DC73-70F3-47FB-86FD-9F8BBCEEAB8A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>
            <a:solidFill>
              <a:schemeClr val="tx1"/>
            </a:solidFill>
          </a:endParaRPr>
        </a:p>
      </dgm:t>
    </dgm:pt>
    <dgm:pt modelId="{B1D491C6-D25F-4F17-9028-DF7C45CD8874}" type="parTrans" cxnId="{E70DB1B2-8AEB-4815-A389-0622E0E2FC29}">
      <dgm:prSet/>
      <dgm:spPr/>
      <dgm:t>
        <a:bodyPr/>
        <a:lstStyle/>
        <a:p>
          <a:endParaRPr lang="zh-TW" altLang="en-US"/>
        </a:p>
      </dgm:t>
    </dgm:pt>
    <dgm:pt modelId="{ADD588D3-35DF-48B3-B0EB-47844E6CCAA2}" type="sibTrans" cxnId="{E70DB1B2-8AEB-4815-A389-0622E0E2FC29}">
      <dgm:prSet/>
      <dgm:spPr/>
      <dgm:t>
        <a:bodyPr/>
        <a:lstStyle/>
        <a:p>
          <a:endParaRPr lang="zh-TW" altLang="en-US"/>
        </a:p>
      </dgm:t>
    </dgm:pt>
    <dgm:pt modelId="{ABF9B5D1-C1F2-4F49-9958-1BE55563F147}" type="pres">
      <dgm:prSet presAssocID="{1832023B-864D-42DB-A891-5764199F6039}" presName="Name0" presStyleCnt="0">
        <dgm:presLayoutVars>
          <dgm:dir/>
          <dgm:animLvl val="lvl"/>
          <dgm:resizeHandles val="exact"/>
        </dgm:presLayoutVars>
      </dgm:prSet>
      <dgm:spPr/>
    </dgm:pt>
    <dgm:pt modelId="{B0F0EC99-0577-4DD1-9311-093D6682D15B}" type="pres">
      <dgm:prSet presAssocID="{48192440-439A-4CED-AAD7-1AC36E9C2593}" presName="linNode" presStyleCnt="0"/>
      <dgm:spPr/>
    </dgm:pt>
    <dgm:pt modelId="{D7F0030F-9BC2-4264-9575-E79EFAB2A742}" type="pres">
      <dgm:prSet presAssocID="{48192440-439A-4CED-AAD7-1AC36E9C2593}" presName="parentText" presStyleLbl="node1" presStyleIdx="0" presStyleCnt="2" custScaleX="118961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0A44B92-E1CC-47C6-BBE2-4CEAA3C4084F}" type="pres">
      <dgm:prSet presAssocID="{48192440-439A-4CED-AAD7-1AC36E9C2593}" presName="descendantText" presStyleLbl="alignAccFollowNode1" presStyleIdx="0" presStyleCnt="2" custScaleX="186162" custScaleY="11012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E058C89-11A9-4A3A-81FB-D6A126ECC4F7}" type="pres">
      <dgm:prSet presAssocID="{32C258E9-5805-4714-8C7F-76CBD4CA16A6}" presName="sp" presStyleCnt="0"/>
      <dgm:spPr/>
    </dgm:pt>
    <dgm:pt modelId="{BA4E9765-32CD-46B8-B54A-D65715B9673D}" type="pres">
      <dgm:prSet presAssocID="{ABFC61CF-699C-4DF8-8521-D77C2B8A9468}" presName="linNode" presStyleCnt="0"/>
      <dgm:spPr/>
    </dgm:pt>
    <dgm:pt modelId="{B89FCE20-01AF-4CF0-9C9C-0844FDB89A7E}" type="pres">
      <dgm:prSet presAssocID="{ABFC61CF-699C-4DF8-8521-D77C2B8A9468}" presName="parentText" presStyleLbl="node1" presStyleIdx="1" presStyleCnt="2" custScaleX="112008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BD9106-CE9F-42DB-A3D8-8988D5923435}" type="pres">
      <dgm:prSet presAssocID="{ABFC61CF-699C-4DF8-8521-D77C2B8A9468}" presName="descendantText" presStyleLbl="alignAccFollowNode1" presStyleIdx="1" presStyleCnt="2" custScaleX="175906" custScaleY="113949">
        <dgm:presLayoutVars>
          <dgm:bulletEnabled val="1"/>
        </dgm:presLayoutVars>
      </dgm:prSet>
      <dgm:spPr/>
    </dgm:pt>
  </dgm:ptLst>
  <dgm:cxnLst>
    <dgm:cxn modelId="{BDB8F99C-6046-4025-B1BE-D4195AAC9AD1}" type="presOf" srcId="{5485F559-6F68-4914-A7ED-CA4BA86D387F}" destId="{20A44B92-E1CC-47C6-BBE2-4CEAA3C4084F}" srcOrd="0" destOrd="1" presId="urn:microsoft.com/office/officeart/2005/8/layout/vList5"/>
    <dgm:cxn modelId="{DFA2CF2E-5D5F-45B5-9BD7-7D3B4BD442E1}" type="presOf" srcId="{1832023B-864D-42DB-A891-5764199F6039}" destId="{ABF9B5D1-C1F2-4F49-9958-1BE55563F147}" srcOrd="0" destOrd="0" presId="urn:microsoft.com/office/officeart/2005/8/layout/vList5"/>
    <dgm:cxn modelId="{E70DB1B2-8AEB-4815-A389-0622E0E2FC29}" srcId="{ABFC61CF-699C-4DF8-8521-D77C2B8A9468}" destId="{44E0DC73-70F3-47FB-86FD-9F8BBCEEAB8A}" srcOrd="1" destOrd="0" parTransId="{B1D491C6-D25F-4F17-9028-DF7C45CD8874}" sibTransId="{ADD588D3-35DF-48B3-B0EB-47844E6CCAA2}"/>
    <dgm:cxn modelId="{9154A224-F957-40A9-B458-72CC0D7220DF}" type="presOf" srcId="{48192440-439A-4CED-AAD7-1AC36E9C2593}" destId="{D7F0030F-9BC2-4264-9575-E79EFAB2A742}" srcOrd="0" destOrd="0" presId="urn:microsoft.com/office/officeart/2005/8/layout/vList5"/>
    <dgm:cxn modelId="{CFA3F67F-DFB1-4FF5-B2B2-3F83ADA8F797}" type="presOf" srcId="{ABFC61CF-699C-4DF8-8521-D77C2B8A9468}" destId="{B89FCE20-01AF-4CF0-9C9C-0844FDB89A7E}" srcOrd="0" destOrd="0" presId="urn:microsoft.com/office/officeart/2005/8/layout/vList5"/>
    <dgm:cxn modelId="{717C36BC-A191-433A-9C8A-029B702BA77C}" srcId="{48192440-439A-4CED-AAD7-1AC36E9C2593}" destId="{621DE14E-4F12-4308-A391-8B833F790F42}" srcOrd="0" destOrd="0" parTransId="{41735014-DAC0-4C92-95A2-ED77DD947175}" sibTransId="{77E1F21F-7DDE-4761-B500-738428905754}"/>
    <dgm:cxn modelId="{5C3C62C2-0972-4808-B2F2-8EB1EB69A892}" srcId="{1832023B-864D-42DB-A891-5764199F6039}" destId="{ABFC61CF-699C-4DF8-8521-D77C2B8A9468}" srcOrd="1" destOrd="0" parTransId="{9C5D5770-A8D2-44EF-BC75-BD051E44650E}" sibTransId="{FF573854-229E-48DF-AFC0-0F2759A203DA}"/>
    <dgm:cxn modelId="{6D34C2D4-058B-48D7-89A4-31EA020CA9C4}" srcId="{1832023B-864D-42DB-A891-5764199F6039}" destId="{48192440-439A-4CED-AAD7-1AC36E9C2593}" srcOrd="0" destOrd="0" parTransId="{D2263550-D1DA-43CB-841F-1CF04BDB1409}" sibTransId="{32C258E9-5805-4714-8C7F-76CBD4CA16A6}"/>
    <dgm:cxn modelId="{C0D6550F-7879-42F2-BAC8-3959D33F3FC0}" type="presOf" srcId="{44E0DC73-70F3-47FB-86FD-9F8BBCEEAB8A}" destId="{21BD9106-CE9F-42DB-A3D8-8988D5923435}" srcOrd="0" destOrd="1" presId="urn:microsoft.com/office/officeart/2005/8/layout/vList5"/>
    <dgm:cxn modelId="{457ED2C5-4710-40D3-8AA3-62C9C3301CA1}" type="presOf" srcId="{621DE14E-4F12-4308-A391-8B833F790F42}" destId="{20A44B92-E1CC-47C6-BBE2-4CEAA3C4084F}" srcOrd="0" destOrd="0" presId="urn:microsoft.com/office/officeart/2005/8/layout/vList5"/>
    <dgm:cxn modelId="{1EE53495-5D56-4D44-BAD0-E62E7B0A9797}" srcId="{ABFC61CF-699C-4DF8-8521-D77C2B8A9468}" destId="{743DBD06-36B9-44F9-B8F2-743DF7E8419D}" srcOrd="0" destOrd="0" parTransId="{F60C5532-ADF0-4543-81B5-B8110C28B651}" sibTransId="{AB4736E4-7089-4EE6-BC0D-C9703BDA27D2}"/>
    <dgm:cxn modelId="{7B0B8427-7708-4B5A-B34D-D1755DDE2F3F}" type="presOf" srcId="{743DBD06-36B9-44F9-B8F2-743DF7E8419D}" destId="{21BD9106-CE9F-42DB-A3D8-8988D5923435}" srcOrd="0" destOrd="0" presId="urn:microsoft.com/office/officeart/2005/8/layout/vList5"/>
    <dgm:cxn modelId="{5B582A9E-1F8E-4743-991C-0276D41EE035}" srcId="{48192440-439A-4CED-AAD7-1AC36E9C2593}" destId="{5485F559-6F68-4914-A7ED-CA4BA86D387F}" srcOrd="1" destOrd="0" parTransId="{A220FB30-3C90-418B-BF82-12E40CE075AE}" sibTransId="{846C5918-56B1-4A48-BCCB-60B4B34BDE7F}"/>
    <dgm:cxn modelId="{6F50E33B-F88C-4165-8BF9-166DC0CAF460}" type="presParOf" srcId="{ABF9B5D1-C1F2-4F49-9958-1BE55563F147}" destId="{B0F0EC99-0577-4DD1-9311-093D6682D15B}" srcOrd="0" destOrd="0" presId="urn:microsoft.com/office/officeart/2005/8/layout/vList5"/>
    <dgm:cxn modelId="{2957BC9A-630C-4679-83B9-35EF1EE7CBFE}" type="presParOf" srcId="{B0F0EC99-0577-4DD1-9311-093D6682D15B}" destId="{D7F0030F-9BC2-4264-9575-E79EFAB2A742}" srcOrd="0" destOrd="0" presId="urn:microsoft.com/office/officeart/2005/8/layout/vList5"/>
    <dgm:cxn modelId="{5DC06B91-1E92-470A-8DBC-2FCA7FFC7491}" type="presParOf" srcId="{B0F0EC99-0577-4DD1-9311-093D6682D15B}" destId="{20A44B92-E1CC-47C6-BBE2-4CEAA3C4084F}" srcOrd="1" destOrd="0" presId="urn:microsoft.com/office/officeart/2005/8/layout/vList5"/>
    <dgm:cxn modelId="{AFD95553-49AE-4FB2-92CD-C8A2D3EA847E}" type="presParOf" srcId="{ABF9B5D1-C1F2-4F49-9958-1BE55563F147}" destId="{EE058C89-11A9-4A3A-81FB-D6A126ECC4F7}" srcOrd="1" destOrd="0" presId="urn:microsoft.com/office/officeart/2005/8/layout/vList5"/>
    <dgm:cxn modelId="{E46B640B-1A30-41F6-AB41-35D1E6B43070}" type="presParOf" srcId="{ABF9B5D1-C1F2-4F49-9958-1BE55563F147}" destId="{BA4E9765-32CD-46B8-B54A-D65715B9673D}" srcOrd="2" destOrd="0" presId="urn:microsoft.com/office/officeart/2005/8/layout/vList5"/>
    <dgm:cxn modelId="{61478D67-9548-4674-8FA5-F3A8F1C08374}" type="presParOf" srcId="{BA4E9765-32CD-46B8-B54A-D65715B9673D}" destId="{B89FCE20-01AF-4CF0-9C9C-0844FDB89A7E}" srcOrd="0" destOrd="0" presId="urn:microsoft.com/office/officeart/2005/8/layout/vList5"/>
    <dgm:cxn modelId="{F7931131-4353-4CBB-8EAC-259D8BBA5203}" type="presParOf" srcId="{BA4E9765-32CD-46B8-B54A-D65715B9673D}" destId="{21BD9106-CE9F-42DB-A3D8-8988D59234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44B92-E1CC-47C6-BBE2-4CEAA3C4084F}">
      <dsp:nvSpPr>
        <dsp:cNvPr id="0" name=""/>
        <dsp:cNvSpPr/>
      </dsp:nvSpPr>
      <dsp:spPr>
        <a:xfrm rot="5400000">
          <a:off x="1737848" y="-682817"/>
          <a:ext cx="1324694" cy="2838599"/>
        </a:xfrm>
        <a:prstGeom prst="round2Same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4th stage project review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kern="1200" dirty="0"/>
        </a:p>
      </dsp:txBody>
      <dsp:txXfrm rot="-5400000">
        <a:off x="980896" y="138801"/>
        <a:ext cx="2773933" cy="1195362"/>
      </dsp:txXfrm>
    </dsp:sp>
    <dsp:sp modelId="{D7F0030F-9BC2-4264-9575-E79EFAB2A742}">
      <dsp:nvSpPr>
        <dsp:cNvPr id="0" name=""/>
        <dsp:cNvSpPr/>
      </dsp:nvSpPr>
      <dsp:spPr>
        <a:xfrm>
          <a:off x="487" y="36"/>
          <a:ext cx="980408" cy="14728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smtClean="0"/>
            <a:t>106971001 </a:t>
          </a:r>
          <a:r>
            <a:rPr lang="zh-TW" altLang="en-US" sz="1200" kern="1200" dirty="0" smtClean="0"/>
            <a:t>林上人</a:t>
          </a:r>
          <a:endParaRPr lang="zh-TW" altLang="en-US" sz="1200" kern="1200" dirty="0"/>
        </a:p>
      </dsp:txBody>
      <dsp:txXfrm>
        <a:off x="48347" y="47896"/>
        <a:ext cx="884688" cy="1377170"/>
      </dsp:txXfrm>
    </dsp:sp>
    <dsp:sp modelId="{21BD9106-CE9F-42DB-A3D8-8988D5923435}">
      <dsp:nvSpPr>
        <dsp:cNvPr id="0" name=""/>
        <dsp:cNvSpPr/>
      </dsp:nvSpPr>
      <dsp:spPr>
        <a:xfrm rot="5400000">
          <a:off x="1735661" y="870344"/>
          <a:ext cx="1342675" cy="2825345"/>
        </a:xfrm>
        <a:prstGeom prst="round2Same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kern="1200" dirty="0"/>
        </a:p>
      </dsp:txBody>
      <dsp:txXfrm rot="-5400000">
        <a:off x="994326" y="1677223"/>
        <a:ext cx="2759801" cy="1211587"/>
      </dsp:txXfrm>
    </dsp:sp>
    <dsp:sp modelId="{B89FCE20-01AF-4CF0-9C9C-0844FDB89A7E}">
      <dsp:nvSpPr>
        <dsp:cNvPr id="0" name=""/>
        <dsp:cNvSpPr/>
      </dsp:nvSpPr>
      <dsp:spPr>
        <a:xfrm>
          <a:off x="487" y="1546572"/>
          <a:ext cx="993838" cy="14728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smtClean="0"/>
            <a:t>106971004 </a:t>
          </a:r>
          <a:r>
            <a:rPr lang="zh-TW" altLang="en-US" sz="1200" kern="1200" dirty="0" smtClean="0"/>
            <a:t>林佑駿</a:t>
          </a:r>
          <a:endParaRPr lang="zh-TW" altLang="en-US" sz="1200" kern="1200" dirty="0"/>
        </a:p>
      </dsp:txBody>
      <dsp:txXfrm>
        <a:off x="49002" y="1595087"/>
        <a:ext cx="896808" cy="1375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44B92-E1CC-47C6-BBE2-4CEAA3C4084F}">
      <dsp:nvSpPr>
        <dsp:cNvPr id="0" name=""/>
        <dsp:cNvSpPr/>
      </dsp:nvSpPr>
      <dsp:spPr>
        <a:xfrm rot="5400000">
          <a:off x="1766143" y="-668075"/>
          <a:ext cx="1297605" cy="2809116"/>
        </a:xfrm>
        <a:prstGeom prst="round2Same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kern="1200" dirty="0">
            <a:solidFill>
              <a:schemeClr val="tx1"/>
            </a:solidFill>
          </a:endParaRPr>
        </a:p>
      </dsp:txBody>
      <dsp:txXfrm rot="-5400000">
        <a:off x="1010388" y="151024"/>
        <a:ext cx="2745772" cy="1170917"/>
      </dsp:txXfrm>
    </dsp:sp>
    <dsp:sp modelId="{D7F0030F-9BC2-4264-9575-E79EFAB2A742}">
      <dsp:nvSpPr>
        <dsp:cNvPr id="0" name=""/>
        <dsp:cNvSpPr/>
      </dsp:nvSpPr>
      <dsp:spPr>
        <a:xfrm>
          <a:off x="656" y="36"/>
          <a:ext cx="1009731" cy="14728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smtClean="0">
              <a:solidFill>
                <a:schemeClr val="tx1"/>
              </a:solidFill>
            </a:rPr>
            <a:t>106971009 </a:t>
          </a:r>
          <a:r>
            <a:rPr lang="zh-TW" altLang="en-US" sz="1200" kern="1200" dirty="0" smtClean="0">
              <a:solidFill>
                <a:schemeClr val="tx1"/>
              </a:solidFill>
            </a:rPr>
            <a:t>吳宇翔</a:t>
          </a:r>
          <a:endParaRPr lang="zh-TW" altLang="en-US" sz="1200" kern="1200" dirty="0">
            <a:solidFill>
              <a:schemeClr val="tx1"/>
            </a:solidFill>
          </a:endParaRPr>
        </a:p>
      </dsp:txBody>
      <dsp:txXfrm>
        <a:off x="49947" y="49327"/>
        <a:ext cx="911149" cy="1374308"/>
      </dsp:txXfrm>
    </dsp:sp>
    <dsp:sp modelId="{21BD9106-CE9F-42DB-A3D8-8988D5923435}">
      <dsp:nvSpPr>
        <dsp:cNvPr id="0" name=""/>
        <dsp:cNvSpPr/>
      </dsp:nvSpPr>
      <dsp:spPr>
        <a:xfrm rot="5400000">
          <a:off x="1740569" y="878140"/>
          <a:ext cx="1342675" cy="2809754"/>
        </a:xfrm>
        <a:prstGeom prst="round2Same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kern="1200" dirty="0">
            <a:solidFill>
              <a:schemeClr val="tx1"/>
            </a:solidFill>
          </a:endParaRPr>
        </a:p>
      </dsp:txBody>
      <dsp:txXfrm rot="-5400000">
        <a:off x="1007030" y="1677223"/>
        <a:ext cx="2744210" cy="1211587"/>
      </dsp:txXfrm>
    </dsp:sp>
    <dsp:sp modelId="{B89FCE20-01AF-4CF0-9C9C-0844FDB89A7E}">
      <dsp:nvSpPr>
        <dsp:cNvPr id="0" name=""/>
        <dsp:cNvSpPr/>
      </dsp:nvSpPr>
      <dsp:spPr>
        <a:xfrm>
          <a:off x="656" y="1546572"/>
          <a:ext cx="1006373" cy="14728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smtClean="0">
              <a:solidFill>
                <a:schemeClr val="tx1"/>
              </a:solidFill>
            </a:rPr>
            <a:t>107971023 </a:t>
          </a:r>
          <a:r>
            <a:rPr lang="zh-TW" altLang="en-US" sz="1200" kern="1200" dirty="0" smtClean="0">
              <a:solidFill>
                <a:schemeClr val="tx1"/>
              </a:solidFill>
            </a:rPr>
            <a:t>李沛潔</a:t>
          </a:r>
          <a:endParaRPr lang="zh-TW" altLang="en-US" sz="1200" kern="1200" dirty="0">
            <a:solidFill>
              <a:schemeClr val="tx1"/>
            </a:solidFill>
          </a:endParaRPr>
        </a:p>
      </dsp:txBody>
      <dsp:txXfrm>
        <a:off x="49783" y="1595699"/>
        <a:ext cx="908119" cy="1374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18275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98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地圖細部元件 </a:t>
            </a:r>
            <a:r>
              <a:rPr lang="en-US" altLang="zh-TW" dirty="0" smtClean="0"/>
              <a:t>(</a:t>
            </a:r>
            <a:r>
              <a:rPr lang="zh-TW" altLang="en-US" dirty="0" smtClean="0"/>
              <a:t> 掃地機器人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 清掃方式 環境未知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180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清掃方式比較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284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清掃方式比較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3610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d674af0e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d674af0e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561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674af0e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674af0e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527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d674af0e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d674af0e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31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d674af0e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d674af0e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使用工具 模組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83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d674af0e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d674af0e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架構圖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73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d674af0e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d674af0e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913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112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地圖細部元件 </a:t>
            </a:r>
            <a:r>
              <a:rPr lang="en-US" altLang="zh-TW" dirty="0" smtClean="0"/>
              <a:t>(</a:t>
            </a:r>
            <a:r>
              <a:rPr lang="zh-TW" altLang="en-US" dirty="0" smtClean="0"/>
              <a:t> 障礙物 髒汙圖示 </a:t>
            </a:r>
            <a:r>
              <a:rPr lang="en-US" altLang="zh-TW" dirty="0" smtClean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448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地圖細部元件 </a:t>
            </a:r>
            <a:r>
              <a:rPr lang="en-US" altLang="zh-TW" dirty="0" smtClean="0"/>
              <a:t>(</a:t>
            </a:r>
            <a:r>
              <a:rPr lang="zh-TW" altLang="en-US" dirty="0" smtClean="0"/>
              <a:t> 掃地機器人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 規格 </a:t>
            </a:r>
            <a:r>
              <a:rPr lang="en-US" altLang="zh-TW" dirty="0" smtClean="0"/>
              <a:t>(</a:t>
            </a:r>
            <a:r>
              <a:rPr lang="zh-TW" altLang="en-US" dirty="0" smtClean="0"/>
              <a:t>電池 集塵</a:t>
            </a:r>
            <a:r>
              <a:rPr lang="en-US" altLang="zh-TW" dirty="0" smtClean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225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地圖細部元件 </a:t>
            </a:r>
            <a:r>
              <a:rPr lang="en-US" altLang="zh-TW" dirty="0" smtClean="0"/>
              <a:t>(</a:t>
            </a:r>
            <a:r>
              <a:rPr lang="zh-TW" altLang="en-US" dirty="0" smtClean="0"/>
              <a:t> 掃地機器人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 功能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&amp;</a:t>
            </a:r>
            <a:r>
              <a:rPr lang="zh-TW" altLang="en-US" dirty="0" smtClean="0"/>
              <a:t> 截圖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365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ARTFICIAL INTELLIGENCE</a:t>
            </a:r>
            <a:endParaRPr sz="36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2400">
                <a:latin typeface="Nunito"/>
                <a:ea typeface="Nunito"/>
                <a:cs typeface="Nunito"/>
                <a:sym typeface="Nunito"/>
              </a:rPr>
              <a:t>IVACUUM CLEANER</a:t>
            </a:r>
            <a:endParaRPr sz="2400"/>
          </a:p>
        </p:txBody>
      </p:sp>
      <p:sp>
        <p:nvSpPr>
          <p:cNvPr id="130" name="Google Shape;130;p13"/>
          <p:cNvSpPr txBox="1"/>
          <p:nvPr/>
        </p:nvSpPr>
        <p:spPr>
          <a:xfrm>
            <a:off x="6881425" y="3704025"/>
            <a:ext cx="1939800" cy="1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TEAM 3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106971001 林上人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106971004 林佑駿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106971009 吳宇翔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107971023 李沛潔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掃地機器人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3"/>
          <p:cNvSpPr txBox="1">
            <a:spLocks noGrp="1"/>
          </p:cNvSpPr>
          <p:nvPr>
            <p:ph type="body" idx="1"/>
          </p:nvPr>
        </p:nvSpPr>
        <p:spPr>
          <a:xfrm>
            <a:off x="819150" y="1419225"/>
            <a:ext cx="7505700" cy="192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格乘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32pixel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2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髒污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共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600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基本髒汙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448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加強髒汙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152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9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600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掃地機器人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3"/>
          <p:cNvSpPr txBox="1">
            <a:spLocks noGrp="1"/>
          </p:cNvSpPr>
          <p:nvPr>
            <p:ph type="body" idx="1"/>
          </p:nvPr>
        </p:nvSpPr>
        <p:spPr>
          <a:xfrm>
            <a:off x="819150" y="1419225"/>
            <a:ext cx="7505700" cy="192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格乘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32pixel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2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髒污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共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600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基本髒汙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448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加強髒汙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152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4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掃地機器人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3"/>
          <p:cNvSpPr txBox="1">
            <a:spLocks noGrp="1"/>
          </p:cNvSpPr>
          <p:nvPr>
            <p:ph type="body" idx="1"/>
          </p:nvPr>
        </p:nvSpPr>
        <p:spPr>
          <a:xfrm>
            <a:off x="819150" y="1419225"/>
            <a:ext cx="7505700" cy="192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格乘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32pixel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2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髒污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共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600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基本髒汙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448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加強髒汙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152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67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dirty="0"/>
              <a:t>ARTFICIAL INTELLIGENCE</a:t>
            </a:r>
            <a:endParaRPr sz="3600" dirty="0"/>
          </a:p>
        </p:txBody>
      </p:sp>
      <p:sp>
        <p:nvSpPr>
          <p:cNvPr id="181" name="Google Shape;181;p21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Nunito"/>
                <a:ea typeface="Nunito"/>
                <a:cs typeface="Nunito"/>
                <a:sym typeface="Nunito"/>
              </a:rPr>
              <a:t>IVACUUM CLEANER</a:t>
            </a:r>
            <a:endParaRPr sz="2400"/>
          </a:p>
        </p:txBody>
      </p:sp>
      <p:sp>
        <p:nvSpPr>
          <p:cNvPr id="182" name="Google Shape;182;p21"/>
          <p:cNvSpPr txBox="1"/>
          <p:nvPr/>
        </p:nvSpPr>
        <p:spPr>
          <a:xfrm>
            <a:off x="6881425" y="3704025"/>
            <a:ext cx="1939800" cy="1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2"/>
                </a:solidFill>
              </a:rPr>
              <a:t>TEAM </a:t>
            </a:r>
            <a:r>
              <a:rPr lang="zh-TW" dirty="0" smtClean="0">
                <a:solidFill>
                  <a:schemeClr val="dk2"/>
                </a:solidFill>
              </a:rPr>
              <a:t>3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2"/>
                </a:solidFill>
              </a:rPr>
              <a:t>106971001 林上人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2"/>
                </a:solidFill>
              </a:rPr>
              <a:t>106971004 林佑駿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2"/>
                </a:solidFill>
              </a:rPr>
              <a:t>106971009 吳宇翔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2"/>
                </a:solidFill>
              </a:rPr>
              <a:t>107971023 李沛潔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工作分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配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819150" y="1419200"/>
            <a:ext cx="75057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15</a:t>
            </a:fld>
            <a:endParaRPr lang="zh-TW" altLang="en-US"/>
          </a:p>
        </p:txBody>
      </p:sp>
      <p:graphicFrame>
        <p:nvGraphicFramePr>
          <p:cNvPr id="20" name="資料庫圖表 19"/>
          <p:cNvGraphicFramePr/>
          <p:nvPr>
            <p:extLst>
              <p:ext uri="{D42A27DB-BD31-4B8C-83A1-F6EECF244321}">
                <p14:modId xmlns:p14="http://schemas.microsoft.com/office/powerpoint/2010/main" val="486385019"/>
              </p:ext>
            </p:extLst>
          </p:nvPr>
        </p:nvGraphicFramePr>
        <p:xfrm>
          <a:off x="554990" y="1416000"/>
          <a:ext cx="3820160" cy="30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資料庫圖表 22"/>
          <p:cNvGraphicFramePr/>
          <p:nvPr>
            <p:extLst>
              <p:ext uri="{D42A27DB-BD31-4B8C-83A1-F6EECF244321}">
                <p14:modId xmlns:p14="http://schemas.microsoft.com/office/powerpoint/2010/main" val="3390371345"/>
              </p:ext>
            </p:extLst>
          </p:nvPr>
        </p:nvGraphicFramePr>
        <p:xfrm>
          <a:off x="4775624" y="1416000"/>
          <a:ext cx="3820160" cy="30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419200"/>
            <a:ext cx="75057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altLang="en-US" sz="2000" dirty="0" smtClean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題目說明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系統DEMO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清掃</a:t>
            </a:r>
            <a:r>
              <a:rPr 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419200"/>
            <a:ext cx="75057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63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419200"/>
            <a:ext cx="75057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9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元件-地圖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419200"/>
            <a:ext cx="75057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78988"/>
            <a:ext cx="3434850" cy="28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873" y="1419213"/>
            <a:ext cx="3633968" cy="30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元件-地圖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873" y="1419213"/>
            <a:ext cx="3633968" cy="30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版面配置區 3"/>
          <p:cNvSpPr txBox="1">
            <a:spLocks noGrp="1"/>
          </p:cNvSpPr>
          <p:nvPr>
            <p:ph type="body" idx="1"/>
          </p:nvPr>
        </p:nvSpPr>
        <p:spPr>
          <a:xfrm>
            <a:off x="819150" y="1419225"/>
            <a:ext cx="7505700" cy="192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格乘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32pixel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2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髒污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共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600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基本髒汙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448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加強髒汙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152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元件-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3"/>
          <p:cNvSpPr txBox="1">
            <a:spLocks noGrp="1"/>
          </p:cNvSpPr>
          <p:nvPr>
            <p:ph type="body" idx="1"/>
          </p:nvPr>
        </p:nvSpPr>
        <p:spPr>
          <a:xfrm>
            <a:off x="819150" y="1419225"/>
            <a:ext cx="7505700" cy="192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格乘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32pixel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2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髒污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共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600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基本髒汙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448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加強髒汙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152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42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掃地機器人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3"/>
          <p:cNvSpPr txBox="1">
            <a:spLocks noGrp="1"/>
          </p:cNvSpPr>
          <p:nvPr>
            <p:ph type="body" idx="1"/>
          </p:nvPr>
        </p:nvSpPr>
        <p:spPr>
          <a:xfrm>
            <a:off x="819150" y="1419225"/>
            <a:ext cx="7505700" cy="86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152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3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掃地機器人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3"/>
          <p:cNvSpPr txBox="1">
            <a:spLocks noGrp="1"/>
          </p:cNvSpPr>
          <p:nvPr>
            <p:ph type="body" idx="1"/>
          </p:nvPr>
        </p:nvSpPr>
        <p:spPr>
          <a:xfrm>
            <a:off x="819150" y="1419225"/>
            <a:ext cx="7505700" cy="192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格乘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32pixel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2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髒污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共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600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基本髒汙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448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加強髒汙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152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1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280</Words>
  <Application>Microsoft Office PowerPoint</Application>
  <PresentationFormat>如螢幕大小 (16:9)</PresentationFormat>
  <Paragraphs>71</Paragraphs>
  <Slides>15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Calibri</vt:lpstr>
      <vt:lpstr>Arial</vt:lpstr>
      <vt:lpstr>Wingdings</vt:lpstr>
      <vt:lpstr>微軟正黑體</vt:lpstr>
      <vt:lpstr>Nunito</vt:lpstr>
      <vt:lpstr>Shift</vt:lpstr>
      <vt:lpstr>ARTFICIAL INTELLIGENCE</vt:lpstr>
      <vt:lpstr>大綱</vt:lpstr>
      <vt:lpstr>系統架構</vt:lpstr>
      <vt:lpstr>系統架構</vt:lpstr>
      <vt:lpstr>元件-地圖</vt:lpstr>
      <vt:lpstr>元件-地圖</vt:lpstr>
      <vt:lpstr>元件-地圖</vt:lpstr>
      <vt:lpstr>元件-掃地機器人</vt:lpstr>
      <vt:lpstr>元件-掃地機器人</vt:lpstr>
      <vt:lpstr>元件-掃地機器人</vt:lpstr>
      <vt:lpstr>系統DEMO</vt:lpstr>
      <vt:lpstr>元件-掃地機器人</vt:lpstr>
      <vt:lpstr>元件-掃地機器人</vt:lpstr>
      <vt:lpstr>ARTFICIAL INTELLIGENCE</vt:lpstr>
      <vt:lpstr>工作分配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ARTFICIAL INTELLIGENCE</dc:title>
  <cp:lastModifiedBy>Shang-Jen Lin</cp:lastModifiedBy>
  <cp:revision>7</cp:revision>
  <dcterms:modified xsi:type="dcterms:W3CDTF">2019-01-15T16:42:14Z</dcterms:modified>
</cp:coreProperties>
</file>