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65" r:id="rId4"/>
    <p:sldId id="286" r:id="rId5"/>
    <p:sldId id="277" r:id="rId6"/>
    <p:sldId id="274" r:id="rId7"/>
    <p:sldId id="287" r:id="rId8"/>
    <p:sldId id="258" r:id="rId9"/>
    <p:sldId id="259" r:id="rId10"/>
    <p:sldId id="266" r:id="rId11"/>
    <p:sldId id="280" r:id="rId12"/>
    <p:sldId id="284" r:id="rId13"/>
    <p:sldId id="283" r:id="rId14"/>
    <p:sldId id="267" r:id="rId15"/>
    <p:sldId id="285" r:id="rId16"/>
    <p:sldId id="271" r:id="rId17"/>
    <p:sldId id="281" r:id="rId18"/>
    <p:sldId id="289" r:id="rId19"/>
    <p:sldId id="293" r:id="rId20"/>
    <p:sldId id="282" r:id="rId21"/>
    <p:sldId id="270" r:id="rId22"/>
    <p:sldId id="279" r:id="rId23"/>
    <p:sldId id="292" r:id="rId24"/>
    <p:sldId id="272" r:id="rId25"/>
    <p:sldId id="291" r:id="rId26"/>
    <p:sldId id="264" r:id="rId27"/>
    <p:sldId id="263" r:id="rId28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Nunito" panose="02020500000000000000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74432" autoAdjust="0"/>
  </p:normalViewPr>
  <p:slideViewPr>
    <p:cSldViewPr snapToGrid="0">
      <p:cViewPr varScale="1">
        <p:scale>
          <a:sx n="95" d="100"/>
          <a:sy n="95" d="100"/>
        </p:scale>
        <p:origin x="996" y="84"/>
      </p:cViewPr>
      <p:guideLst/>
    </p:cSldViewPr>
  </p:slideViewPr>
  <p:outlineViewPr>
    <p:cViewPr>
      <p:scale>
        <a:sx n="33" d="100"/>
        <a:sy n="33" d="100"/>
      </p:scale>
      <p:origin x="0" y="-4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32023B-864D-42DB-A891-5764199F6039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48192440-439A-4CED-AAD7-1AC36E9C2593}">
      <dgm:prSet phldrT="[文字]"/>
      <dgm:spPr/>
      <dgm:t>
        <a:bodyPr/>
        <a:lstStyle/>
        <a:p>
          <a:pPr rtl="0"/>
          <a:r>
            <a:rPr lang="en-US" altLang="zh-TW" dirty="0"/>
            <a:t>106971001 </a:t>
          </a:r>
          <a:r>
            <a:rPr lang="zh-TW" altLang="en-US" dirty="0"/>
            <a:t>林上人</a:t>
          </a:r>
        </a:p>
      </dgm:t>
    </dgm:pt>
    <dgm:pt modelId="{D2263550-D1DA-43CB-841F-1CF04BDB1409}" type="parTrans" cxnId="{6D34C2D4-058B-48D7-89A4-31EA020CA9C4}">
      <dgm:prSet/>
      <dgm:spPr/>
      <dgm:t>
        <a:bodyPr/>
        <a:lstStyle/>
        <a:p>
          <a:endParaRPr lang="zh-TW" altLang="en-US"/>
        </a:p>
      </dgm:t>
    </dgm:pt>
    <dgm:pt modelId="{32C258E9-5805-4714-8C7F-76CBD4CA16A6}" type="sibTrans" cxnId="{6D34C2D4-058B-48D7-89A4-31EA020CA9C4}">
      <dgm:prSet/>
      <dgm:spPr/>
      <dgm:t>
        <a:bodyPr/>
        <a:lstStyle/>
        <a:p>
          <a:endParaRPr lang="zh-TW" altLang="en-US"/>
        </a:p>
      </dgm:t>
    </dgm:pt>
    <dgm:pt modelId="{621DE14E-4F12-4308-A391-8B833F790F42}">
      <dgm:prSet phldrT="[文字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/>
        </a:p>
      </dgm:t>
    </dgm:pt>
    <dgm:pt modelId="{41735014-DAC0-4C92-95A2-ED77DD947175}" type="parTrans" cxnId="{717C36BC-A191-433A-9C8A-029B702BA77C}">
      <dgm:prSet/>
      <dgm:spPr/>
      <dgm:t>
        <a:bodyPr/>
        <a:lstStyle/>
        <a:p>
          <a:endParaRPr lang="zh-TW" altLang="en-US"/>
        </a:p>
      </dgm:t>
    </dgm:pt>
    <dgm:pt modelId="{77E1F21F-7DDE-4761-B500-738428905754}" type="sibTrans" cxnId="{717C36BC-A191-433A-9C8A-029B702BA77C}">
      <dgm:prSet/>
      <dgm:spPr/>
      <dgm:t>
        <a:bodyPr/>
        <a:lstStyle/>
        <a:p>
          <a:endParaRPr lang="zh-TW" altLang="en-US"/>
        </a:p>
      </dgm:t>
    </dgm:pt>
    <dgm:pt modelId="{ABFC61CF-699C-4DF8-8521-D77C2B8A9468}">
      <dgm:prSet phldrT="[文字]"/>
      <dgm:spPr/>
      <dgm:t>
        <a:bodyPr/>
        <a:lstStyle/>
        <a:p>
          <a:pPr rtl="0"/>
          <a:r>
            <a:rPr lang="en-US" altLang="zh-TW" dirty="0"/>
            <a:t>106971004 </a:t>
          </a:r>
          <a:r>
            <a:rPr lang="zh-TW" altLang="en-US" dirty="0"/>
            <a:t>林佑駿</a:t>
          </a:r>
        </a:p>
      </dgm:t>
    </dgm:pt>
    <dgm:pt modelId="{9C5D5770-A8D2-44EF-BC75-BD051E44650E}" type="parTrans" cxnId="{5C3C62C2-0972-4808-B2F2-8EB1EB69A892}">
      <dgm:prSet/>
      <dgm:spPr/>
      <dgm:t>
        <a:bodyPr/>
        <a:lstStyle/>
        <a:p>
          <a:endParaRPr lang="zh-TW" altLang="en-US"/>
        </a:p>
      </dgm:t>
    </dgm:pt>
    <dgm:pt modelId="{FF573854-229E-48DF-AFC0-0F2759A203DA}" type="sibTrans" cxnId="{5C3C62C2-0972-4808-B2F2-8EB1EB69A892}">
      <dgm:prSet/>
      <dgm:spPr/>
      <dgm:t>
        <a:bodyPr/>
        <a:lstStyle/>
        <a:p>
          <a:endParaRPr lang="zh-TW" altLang="en-US"/>
        </a:p>
      </dgm:t>
    </dgm:pt>
    <dgm:pt modelId="{743DBD06-36B9-44F9-B8F2-743DF7E8419D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/>
        </a:p>
      </dgm:t>
    </dgm:pt>
    <dgm:pt modelId="{F60C5532-ADF0-4543-81B5-B8110C28B651}" type="parTrans" cxnId="{1EE53495-5D56-4D44-BAD0-E62E7B0A9797}">
      <dgm:prSet/>
      <dgm:spPr/>
      <dgm:t>
        <a:bodyPr/>
        <a:lstStyle/>
        <a:p>
          <a:endParaRPr lang="zh-TW" altLang="en-US"/>
        </a:p>
      </dgm:t>
    </dgm:pt>
    <dgm:pt modelId="{AB4736E4-7089-4EE6-BC0D-C9703BDA27D2}" type="sibTrans" cxnId="{1EE53495-5D56-4D44-BAD0-E62E7B0A9797}">
      <dgm:prSet/>
      <dgm:spPr/>
      <dgm:t>
        <a:bodyPr/>
        <a:lstStyle/>
        <a:p>
          <a:endParaRPr lang="zh-TW" altLang="en-US"/>
        </a:p>
      </dgm:t>
    </dgm:pt>
    <dgm:pt modelId="{44E0DC73-70F3-47FB-86FD-9F8BBCEEAB8A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/>
        </a:p>
      </dgm:t>
    </dgm:pt>
    <dgm:pt modelId="{B1D491C6-D25F-4F17-9028-DF7C45CD8874}" type="parTrans" cxnId="{E70DB1B2-8AEB-4815-A389-0622E0E2FC29}">
      <dgm:prSet/>
      <dgm:spPr/>
      <dgm:t>
        <a:bodyPr/>
        <a:lstStyle/>
        <a:p>
          <a:endParaRPr lang="zh-TW" altLang="en-US"/>
        </a:p>
      </dgm:t>
    </dgm:pt>
    <dgm:pt modelId="{ADD588D3-35DF-48B3-B0EB-47844E6CCAA2}" type="sibTrans" cxnId="{E70DB1B2-8AEB-4815-A389-0622E0E2FC29}">
      <dgm:prSet/>
      <dgm:spPr/>
      <dgm:t>
        <a:bodyPr/>
        <a:lstStyle/>
        <a:p>
          <a:endParaRPr lang="zh-TW" altLang="en-US"/>
        </a:p>
      </dgm:t>
    </dgm:pt>
    <dgm:pt modelId="{D66993B1-659A-494A-AD43-43B9E7926B35}">
      <dgm:prSet phldrT="[文字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/>
        </a:p>
      </dgm:t>
    </dgm:pt>
    <dgm:pt modelId="{3789F2DF-D925-4294-899E-DB0F6E2955D2}" type="parTrans" cxnId="{A4F4CD7B-CAB7-4000-AE34-8F84F629311F}">
      <dgm:prSet/>
      <dgm:spPr/>
      <dgm:t>
        <a:bodyPr/>
        <a:lstStyle/>
        <a:p>
          <a:endParaRPr lang="zh-TW" altLang="en-US"/>
        </a:p>
      </dgm:t>
    </dgm:pt>
    <dgm:pt modelId="{E2C0633D-89D3-44A3-8BDC-0B19C51F0EF9}" type="sibTrans" cxnId="{A4F4CD7B-CAB7-4000-AE34-8F84F629311F}">
      <dgm:prSet/>
      <dgm:spPr/>
      <dgm:t>
        <a:bodyPr/>
        <a:lstStyle/>
        <a:p>
          <a:endParaRPr lang="zh-TW" altLang="en-US"/>
        </a:p>
      </dgm:t>
    </dgm:pt>
    <dgm:pt modelId="{5485F559-6F68-4914-A7ED-CA4BA86D387F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/>
        </a:p>
      </dgm:t>
    </dgm:pt>
    <dgm:pt modelId="{846C5918-56B1-4A48-BCCB-60B4B34BDE7F}" type="sibTrans" cxnId="{5B582A9E-1F8E-4743-991C-0276D41EE035}">
      <dgm:prSet/>
      <dgm:spPr/>
      <dgm:t>
        <a:bodyPr/>
        <a:lstStyle/>
        <a:p>
          <a:endParaRPr lang="zh-TW" altLang="en-US"/>
        </a:p>
      </dgm:t>
    </dgm:pt>
    <dgm:pt modelId="{A220FB30-3C90-418B-BF82-12E40CE075AE}" type="parTrans" cxnId="{5B582A9E-1F8E-4743-991C-0276D41EE035}">
      <dgm:prSet/>
      <dgm:spPr/>
      <dgm:t>
        <a:bodyPr/>
        <a:lstStyle/>
        <a:p>
          <a:endParaRPr lang="zh-TW" altLang="en-US"/>
        </a:p>
      </dgm:t>
    </dgm:pt>
    <dgm:pt modelId="{ABF9B5D1-C1F2-4F49-9958-1BE55563F147}" type="pres">
      <dgm:prSet presAssocID="{1832023B-864D-42DB-A891-5764199F6039}" presName="Name0" presStyleCnt="0">
        <dgm:presLayoutVars>
          <dgm:dir/>
          <dgm:animLvl val="lvl"/>
          <dgm:resizeHandles val="exact"/>
        </dgm:presLayoutVars>
      </dgm:prSet>
      <dgm:spPr/>
    </dgm:pt>
    <dgm:pt modelId="{B0F0EC99-0577-4DD1-9311-093D6682D15B}" type="pres">
      <dgm:prSet presAssocID="{48192440-439A-4CED-AAD7-1AC36E9C2593}" presName="linNode" presStyleCnt="0"/>
      <dgm:spPr/>
    </dgm:pt>
    <dgm:pt modelId="{D7F0030F-9BC2-4264-9575-E79EFAB2A742}" type="pres">
      <dgm:prSet presAssocID="{48192440-439A-4CED-AAD7-1AC36E9C259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0A44B92-E1CC-47C6-BBE2-4CEAA3C4084F}" type="pres">
      <dgm:prSet presAssocID="{48192440-439A-4CED-AAD7-1AC36E9C2593}" presName="descendantText" presStyleLbl="alignAccFollowNode1" presStyleIdx="0" presStyleCnt="2" custScaleX="162862" custScaleY="112423">
        <dgm:presLayoutVars>
          <dgm:bulletEnabled val="1"/>
        </dgm:presLayoutVars>
      </dgm:prSet>
      <dgm:spPr/>
    </dgm:pt>
    <dgm:pt modelId="{EE058C89-11A9-4A3A-81FB-D6A126ECC4F7}" type="pres">
      <dgm:prSet presAssocID="{32C258E9-5805-4714-8C7F-76CBD4CA16A6}" presName="sp" presStyleCnt="0"/>
      <dgm:spPr/>
    </dgm:pt>
    <dgm:pt modelId="{BA4E9765-32CD-46B8-B54A-D65715B9673D}" type="pres">
      <dgm:prSet presAssocID="{ABFC61CF-699C-4DF8-8521-D77C2B8A9468}" presName="linNode" presStyleCnt="0"/>
      <dgm:spPr/>
    </dgm:pt>
    <dgm:pt modelId="{B89FCE20-01AF-4CF0-9C9C-0844FDB89A7E}" type="pres">
      <dgm:prSet presAssocID="{ABFC61CF-699C-4DF8-8521-D77C2B8A946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1BD9106-CE9F-42DB-A3D8-8988D5923435}" type="pres">
      <dgm:prSet presAssocID="{ABFC61CF-699C-4DF8-8521-D77C2B8A9468}" presName="descendantText" presStyleLbl="alignAccFollowNode1" presStyleIdx="1" presStyleCnt="2" custScaleX="159911" custScaleY="113949">
        <dgm:presLayoutVars>
          <dgm:bulletEnabled val="1"/>
        </dgm:presLayoutVars>
      </dgm:prSet>
      <dgm:spPr/>
    </dgm:pt>
  </dgm:ptLst>
  <dgm:cxnLst>
    <dgm:cxn modelId="{13539210-CC80-4F76-AF79-494E8748E84A}" type="presOf" srcId="{1832023B-864D-42DB-A891-5764199F6039}" destId="{ABF9B5D1-C1F2-4F49-9958-1BE55563F147}" srcOrd="0" destOrd="0" presId="urn:microsoft.com/office/officeart/2005/8/layout/vList5"/>
    <dgm:cxn modelId="{A4F4CD7B-CAB7-4000-AE34-8F84F629311F}" srcId="{48192440-439A-4CED-AAD7-1AC36E9C2593}" destId="{D66993B1-659A-494A-AD43-43B9E7926B35}" srcOrd="2" destOrd="0" parTransId="{3789F2DF-D925-4294-899E-DB0F6E2955D2}" sibTransId="{E2C0633D-89D3-44A3-8BDC-0B19C51F0EF9}"/>
    <dgm:cxn modelId="{1E06DA8D-F38E-42F9-9417-610817A1F528}" type="presOf" srcId="{743DBD06-36B9-44F9-B8F2-743DF7E8419D}" destId="{21BD9106-CE9F-42DB-A3D8-8988D5923435}" srcOrd="0" destOrd="0" presId="urn:microsoft.com/office/officeart/2005/8/layout/vList5"/>
    <dgm:cxn modelId="{1EE53495-5D56-4D44-BAD0-E62E7B0A9797}" srcId="{ABFC61CF-699C-4DF8-8521-D77C2B8A9468}" destId="{743DBD06-36B9-44F9-B8F2-743DF7E8419D}" srcOrd="0" destOrd="0" parTransId="{F60C5532-ADF0-4543-81B5-B8110C28B651}" sibTransId="{AB4736E4-7089-4EE6-BC0D-C9703BDA27D2}"/>
    <dgm:cxn modelId="{89645C97-18EA-4914-B3D2-C90986A656C4}" type="presOf" srcId="{48192440-439A-4CED-AAD7-1AC36E9C2593}" destId="{D7F0030F-9BC2-4264-9575-E79EFAB2A742}" srcOrd="0" destOrd="0" presId="urn:microsoft.com/office/officeart/2005/8/layout/vList5"/>
    <dgm:cxn modelId="{5B582A9E-1F8E-4743-991C-0276D41EE035}" srcId="{48192440-439A-4CED-AAD7-1AC36E9C2593}" destId="{5485F559-6F68-4914-A7ED-CA4BA86D387F}" srcOrd="1" destOrd="0" parTransId="{A220FB30-3C90-418B-BF82-12E40CE075AE}" sibTransId="{846C5918-56B1-4A48-BCCB-60B4B34BDE7F}"/>
    <dgm:cxn modelId="{E70DB1B2-8AEB-4815-A389-0622E0E2FC29}" srcId="{ABFC61CF-699C-4DF8-8521-D77C2B8A9468}" destId="{44E0DC73-70F3-47FB-86FD-9F8BBCEEAB8A}" srcOrd="1" destOrd="0" parTransId="{B1D491C6-D25F-4F17-9028-DF7C45CD8874}" sibTransId="{ADD588D3-35DF-48B3-B0EB-47844E6CCAA2}"/>
    <dgm:cxn modelId="{B8D09FB4-C965-4F37-923C-35126ED1156C}" type="presOf" srcId="{5485F559-6F68-4914-A7ED-CA4BA86D387F}" destId="{20A44B92-E1CC-47C6-BBE2-4CEAA3C4084F}" srcOrd="0" destOrd="1" presId="urn:microsoft.com/office/officeart/2005/8/layout/vList5"/>
    <dgm:cxn modelId="{717C36BC-A191-433A-9C8A-029B702BA77C}" srcId="{48192440-439A-4CED-AAD7-1AC36E9C2593}" destId="{621DE14E-4F12-4308-A391-8B833F790F42}" srcOrd="0" destOrd="0" parTransId="{41735014-DAC0-4C92-95A2-ED77DD947175}" sibTransId="{77E1F21F-7DDE-4761-B500-738428905754}"/>
    <dgm:cxn modelId="{5C3C62C2-0972-4808-B2F2-8EB1EB69A892}" srcId="{1832023B-864D-42DB-A891-5764199F6039}" destId="{ABFC61CF-699C-4DF8-8521-D77C2B8A9468}" srcOrd="1" destOrd="0" parTransId="{9C5D5770-A8D2-44EF-BC75-BD051E44650E}" sibTransId="{FF573854-229E-48DF-AFC0-0F2759A203DA}"/>
    <dgm:cxn modelId="{6D34C2D4-058B-48D7-89A4-31EA020CA9C4}" srcId="{1832023B-864D-42DB-A891-5764199F6039}" destId="{48192440-439A-4CED-AAD7-1AC36E9C2593}" srcOrd="0" destOrd="0" parTransId="{D2263550-D1DA-43CB-841F-1CF04BDB1409}" sibTransId="{32C258E9-5805-4714-8C7F-76CBD4CA16A6}"/>
    <dgm:cxn modelId="{D5B012DB-DFE1-46A3-BC57-67270FFAB14F}" type="presOf" srcId="{D66993B1-659A-494A-AD43-43B9E7926B35}" destId="{20A44B92-E1CC-47C6-BBE2-4CEAA3C4084F}" srcOrd="0" destOrd="2" presId="urn:microsoft.com/office/officeart/2005/8/layout/vList5"/>
    <dgm:cxn modelId="{B7D1C9E6-C209-492A-A2D9-9AB43001D592}" type="presOf" srcId="{ABFC61CF-699C-4DF8-8521-D77C2B8A9468}" destId="{B89FCE20-01AF-4CF0-9C9C-0844FDB89A7E}" srcOrd="0" destOrd="0" presId="urn:microsoft.com/office/officeart/2005/8/layout/vList5"/>
    <dgm:cxn modelId="{3EE964EB-4790-4CD0-834A-43C048186732}" type="presOf" srcId="{621DE14E-4F12-4308-A391-8B833F790F42}" destId="{20A44B92-E1CC-47C6-BBE2-4CEAA3C4084F}" srcOrd="0" destOrd="0" presId="urn:microsoft.com/office/officeart/2005/8/layout/vList5"/>
    <dgm:cxn modelId="{B60AA6F8-6AEF-40EE-A4A3-3CE8DC965724}" type="presOf" srcId="{44E0DC73-70F3-47FB-86FD-9F8BBCEEAB8A}" destId="{21BD9106-CE9F-42DB-A3D8-8988D5923435}" srcOrd="0" destOrd="1" presId="urn:microsoft.com/office/officeart/2005/8/layout/vList5"/>
    <dgm:cxn modelId="{5335EAC6-2262-4870-BEF4-AA5CB3022828}" type="presParOf" srcId="{ABF9B5D1-C1F2-4F49-9958-1BE55563F147}" destId="{B0F0EC99-0577-4DD1-9311-093D6682D15B}" srcOrd="0" destOrd="0" presId="urn:microsoft.com/office/officeart/2005/8/layout/vList5"/>
    <dgm:cxn modelId="{F7793DB7-0EB8-4B50-BA85-17F3956B957D}" type="presParOf" srcId="{B0F0EC99-0577-4DD1-9311-093D6682D15B}" destId="{D7F0030F-9BC2-4264-9575-E79EFAB2A742}" srcOrd="0" destOrd="0" presId="urn:microsoft.com/office/officeart/2005/8/layout/vList5"/>
    <dgm:cxn modelId="{377C6BC9-FD26-44CE-BDC8-78C3962A94F8}" type="presParOf" srcId="{B0F0EC99-0577-4DD1-9311-093D6682D15B}" destId="{20A44B92-E1CC-47C6-BBE2-4CEAA3C4084F}" srcOrd="1" destOrd="0" presId="urn:microsoft.com/office/officeart/2005/8/layout/vList5"/>
    <dgm:cxn modelId="{23D2F476-EDA3-47DD-B842-3B1C5F9A0AA6}" type="presParOf" srcId="{ABF9B5D1-C1F2-4F49-9958-1BE55563F147}" destId="{EE058C89-11A9-4A3A-81FB-D6A126ECC4F7}" srcOrd="1" destOrd="0" presId="urn:microsoft.com/office/officeart/2005/8/layout/vList5"/>
    <dgm:cxn modelId="{05B65B7A-0C25-47A3-ABC6-89F3E3C314D5}" type="presParOf" srcId="{ABF9B5D1-C1F2-4F49-9958-1BE55563F147}" destId="{BA4E9765-32CD-46B8-B54A-D65715B9673D}" srcOrd="2" destOrd="0" presId="urn:microsoft.com/office/officeart/2005/8/layout/vList5"/>
    <dgm:cxn modelId="{8866B5D0-0955-4EFD-AD92-CD9158A27B57}" type="presParOf" srcId="{BA4E9765-32CD-46B8-B54A-D65715B9673D}" destId="{B89FCE20-01AF-4CF0-9C9C-0844FDB89A7E}" srcOrd="0" destOrd="0" presId="urn:microsoft.com/office/officeart/2005/8/layout/vList5"/>
    <dgm:cxn modelId="{17D0E981-70E1-48B4-90FB-BD8E070F30F6}" type="presParOf" srcId="{BA4E9765-32CD-46B8-B54A-D65715B9673D}" destId="{21BD9106-CE9F-42DB-A3D8-8988D59234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32023B-864D-42DB-A891-5764199F6039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48192440-439A-4CED-AAD7-1AC36E9C2593}">
      <dgm:prSet phldrT="[文字]" custT="1"/>
      <dgm:spPr/>
      <dgm:t>
        <a:bodyPr/>
        <a:lstStyle/>
        <a:p>
          <a:pPr rtl="0"/>
          <a:r>
            <a:rPr lang="en-US" altLang="zh-TW" sz="1200" dirty="0">
              <a:solidFill>
                <a:schemeClr val="tx1"/>
              </a:solidFill>
            </a:rPr>
            <a:t>106971009 </a:t>
          </a:r>
          <a:r>
            <a:rPr lang="zh-TW" altLang="en-US" sz="1200" dirty="0">
              <a:solidFill>
                <a:schemeClr val="tx1"/>
              </a:solidFill>
            </a:rPr>
            <a:t>吳宇翔</a:t>
          </a:r>
        </a:p>
      </dgm:t>
    </dgm:pt>
    <dgm:pt modelId="{D2263550-D1DA-43CB-841F-1CF04BDB1409}" type="parTrans" cxnId="{6D34C2D4-058B-48D7-89A4-31EA020CA9C4}">
      <dgm:prSet/>
      <dgm:spPr/>
      <dgm:t>
        <a:bodyPr/>
        <a:lstStyle/>
        <a:p>
          <a:endParaRPr lang="zh-TW" altLang="en-US"/>
        </a:p>
      </dgm:t>
    </dgm:pt>
    <dgm:pt modelId="{32C258E9-5805-4714-8C7F-76CBD4CA16A6}" type="sibTrans" cxnId="{6D34C2D4-058B-48D7-89A4-31EA020CA9C4}">
      <dgm:prSet/>
      <dgm:spPr/>
      <dgm:t>
        <a:bodyPr/>
        <a:lstStyle/>
        <a:p>
          <a:endParaRPr lang="zh-TW" altLang="en-US"/>
        </a:p>
      </dgm:t>
    </dgm:pt>
    <dgm:pt modelId="{621DE14E-4F12-4308-A391-8B833F790F42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>
            <a:solidFill>
              <a:schemeClr val="tx1"/>
            </a:solidFill>
          </a:endParaRPr>
        </a:p>
      </dgm:t>
    </dgm:pt>
    <dgm:pt modelId="{41735014-DAC0-4C92-95A2-ED77DD947175}" type="parTrans" cxnId="{717C36BC-A191-433A-9C8A-029B702BA77C}">
      <dgm:prSet/>
      <dgm:spPr/>
      <dgm:t>
        <a:bodyPr/>
        <a:lstStyle/>
        <a:p>
          <a:endParaRPr lang="zh-TW" altLang="en-US"/>
        </a:p>
      </dgm:t>
    </dgm:pt>
    <dgm:pt modelId="{77E1F21F-7DDE-4761-B500-738428905754}" type="sibTrans" cxnId="{717C36BC-A191-433A-9C8A-029B702BA77C}">
      <dgm:prSet/>
      <dgm:spPr/>
      <dgm:t>
        <a:bodyPr/>
        <a:lstStyle/>
        <a:p>
          <a:endParaRPr lang="zh-TW" altLang="en-US"/>
        </a:p>
      </dgm:t>
    </dgm:pt>
    <dgm:pt modelId="{5485F559-6F68-4914-A7ED-CA4BA86D387F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>
            <a:solidFill>
              <a:schemeClr val="tx1"/>
            </a:solidFill>
          </a:endParaRPr>
        </a:p>
      </dgm:t>
    </dgm:pt>
    <dgm:pt modelId="{A220FB30-3C90-418B-BF82-12E40CE075AE}" type="parTrans" cxnId="{5B582A9E-1F8E-4743-991C-0276D41EE035}">
      <dgm:prSet/>
      <dgm:spPr/>
      <dgm:t>
        <a:bodyPr/>
        <a:lstStyle/>
        <a:p>
          <a:endParaRPr lang="zh-TW" altLang="en-US"/>
        </a:p>
      </dgm:t>
    </dgm:pt>
    <dgm:pt modelId="{846C5918-56B1-4A48-BCCB-60B4B34BDE7F}" type="sibTrans" cxnId="{5B582A9E-1F8E-4743-991C-0276D41EE035}">
      <dgm:prSet/>
      <dgm:spPr/>
      <dgm:t>
        <a:bodyPr/>
        <a:lstStyle/>
        <a:p>
          <a:endParaRPr lang="zh-TW" altLang="en-US"/>
        </a:p>
      </dgm:t>
    </dgm:pt>
    <dgm:pt modelId="{ABFC61CF-699C-4DF8-8521-D77C2B8A9468}">
      <dgm:prSet phldrT="[文字]"/>
      <dgm:spPr/>
      <dgm:t>
        <a:bodyPr/>
        <a:lstStyle/>
        <a:p>
          <a:pPr rtl="0"/>
          <a:r>
            <a:rPr lang="en-US" altLang="zh-TW" dirty="0">
              <a:solidFill>
                <a:schemeClr val="tx1"/>
              </a:solidFill>
            </a:rPr>
            <a:t>107971023 </a:t>
          </a:r>
          <a:r>
            <a:rPr lang="zh-TW" altLang="en-US" dirty="0">
              <a:solidFill>
                <a:schemeClr val="tx1"/>
              </a:solidFill>
            </a:rPr>
            <a:t>李沛潔</a:t>
          </a:r>
        </a:p>
      </dgm:t>
    </dgm:pt>
    <dgm:pt modelId="{9C5D5770-A8D2-44EF-BC75-BD051E44650E}" type="parTrans" cxnId="{5C3C62C2-0972-4808-B2F2-8EB1EB69A892}">
      <dgm:prSet/>
      <dgm:spPr/>
      <dgm:t>
        <a:bodyPr/>
        <a:lstStyle/>
        <a:p>
          <a:endParaRPr lang="zh-TW" altLang="en-US"/>
        </a:p>
      </dgm:t>
    </dgm:pt>
    <dgm:pt modelId="{FF573854-229E-48DF-AFC0-0F2759A203DA}" type="sibTrans" cxnId="{5C3C62C2-0972-4808-B2F2-8EB1EB69A892}">
      <dgm:prSet/>
      <dgm:spPr/>
      <dgm:t>
        <a:bodyPr/>
        <a:lstStyle/>
        <a:p>
          <a:endParaRPr lang="zh-TW" altLang="en-US"/>
        </a:p>
      </dgm:t>
    </dgm:pt>
    <dgm:pt modelId="{743DBD06-36B9-44F9-B8F2-743DF7E8419D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>
            <a:solidFill>
              <a:schemeClr val="tx1"/>
            </a:solidFill>
          </a:endParaRPr>
        </a:p>
      </dgm:t>
    </dgm:pt>
    <dgm:pt modelId="{F60C5532-ADF0-4543-81B5-B8110C28B651}" type="parTrans" cxnId="{1EE53495-5D56-4D44-BAD0-E62E7B0A9797}">
      <dgm:prSet/>
      <dgm:spPr/>
      <dgm:t>
        <a:bodyPr/>
        <a:lstStyle/>
        <a:p>
          <a:endParaRPr lang="zh-TW" altLang="en-US"/>
        </a:p>
      </dgm:t>
    </dgm:pt>
    <dgm:pt modelId="{AB4736E4-7089-4EE6-BC0D-C9703BDA27D2}" type="sibTrans" cxnId="{1EE53495-5D56-4D44-BAD0-E62E7B0A9797}">
      <dgm:prSet/>
      <dgm:spPr/>
      <dgm:t>
        <a:bodyPr/>
        <a:lstStyle/>
        <a:p>
          <a:endParaRPr lang="zh-TW" altLang="en-US"/>
        </a:p>
      </dgm:t>
    </dgm:pt>
    <dgm:pt modelId="{44E0DC73-70F3-47FB-86FD-9F8BBCEEAB8A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>
            <a:solidFill>
              <a:schemeClr val="tx1"/>
            </a:solidFill>
          </a:endParaRPr>
        </a:p>
      </dgm:t>
    </dgm:pt>
    <dgm:pt modelId="{B1D491C6-D25F-4F17-9028-DF7C45CD8874}" type="parTrans" cxnId="{E70DB1B2-8AEB-4815-A389-0622E0E2FC29}">
      <dgm:prSet/>
      <dgm:spPr/>
      <dgm:t>
        <a:bodyPr/>
        <a:lstStyle/>
        <a:p>
          <a:endParaRPr lang="zh-TW" altLang="en-US"/>
        </a:p>
      </dgm:t>
    </dgm:pt>
    <dgm:pt modelId="{ADD588D3-35DF-48B3-B0EB-47844E6CCAA2}" type="sibTrans" cxnId="{E70DB1B2-8AEB-4815-A389-0622E0E2FC29}">
      <dgm:prSet/>
      <dgm:spPr/>
      <dgm:t>
        <a:bodyPr/>
        <a:lstStyle/>
        <a:p>
          <a:endParaRPr lang="zh-TW" altLang="en-US"/>
        </a:p>
      </dgm:t>
    </dgm:pt>
    <dgm:pt modelId="{ABF9B5D1-C1F2-4F49-9958-1BE55563F147}" type="pres">
      <dgm:prSet presAssocID="{1832023B-864D-42DB-A891-5764199F6039}" presName="Name0" presStyleCnt="0">
        <dgm:presLayoutVars>
          <dgm:dir/>
          <dgm:animLvl val="lvl"/>
          <dgm:resizeHandles val="exact"/>
        </dgm:presLayoutVars>
      </dgm:prSet>
      <dgm:spPr/>
    </dgm:pt>
    <dgm:pt modelId="{B0F0EC99-0577-4DD1-9311-093D6682D15B}" type="pres">
      <dgm:prSet presAssocID="{48192440-439A-4CED-AAD7-1AC36E9C2593}" presName="linNode" presStyleCnt="0"/>
      <dgm:spPr/>
    </dgm:pt>
    <dgm:pt modelId="{D7F0030F-9BC2-4264-9575-E79EFAB2A742}" type="pres">
      <dgm:prSet presAssocID="{48192440-439A-4CED-AAD7-1AC36E9C2593}" presName="parentText" presStyleLbl="node1" presStyleIdx="0" presStyleCnt="2" custScaleX="118961">
        <dgm:presLayoutVars>
          <dgm:chMax val="1"/>
          <dgm:bulletEnabled val="1"/>
        </dgm:presLayoutVars>
      </dgm:prSet>
      <dgm:spPr/>
    </dgm:pt>
    <dgm:pt modelId="{20A44B92-E1CC-47C6-BBE2-4CEAA3C4084F}" type="pres">
      <dgm:prSet presAssocID="{48192440-439A-4CED-AAD7-1AC36E9C2593}" presName="descendantText" presStyleLbl="alignAccFollowNode1" presStyleIdx="0" presStyleCnt="2" custScaleX="186162" custScaleY="110124">
        <dgm:presLayoutVars>
          <dgm:bulletEnabled val="1"/>
        </dgm:presLayoutVars>
      </dgm:prSet>
      <dgm:spPr/>
    </dgm:pt>
    <dgm:pt modelId="{EE058C89-11A9-4A3A-81FB-D6A126ECC4F7}" type="pres">
      <dgm:prSet presAssocID="{32C258E9-5805-4714-8C7F-76CBD4CA16A6}" presName="sp" presStyleCnt="0"/>
      <dgm:spPr/>
    </dgm:pt>
    <dgm:pt modelId="{BA4E9765-32CD-46B8-B54A-D65715B9673D}" type="pres">
      <dgm:prSet presAssocID="{ABFC61CF-699C-4DF8-8521-D77C2B8A9468}" presName="linNode" presStyleCnt="0"/>
      <dgm:spPr/>
    </dgm:pt>
    <dgm:pt modelId="{B89FCE20-01AF-4CF0-9C9C-0844FDB89A7E}" type="pres">
      <dgm:prSet presAssocID="{ABFC61CF-699C-4DF8-8521-D77C2B8A9468}" presName="parentText" presStyleLbl="node1" presStyleIdx="1" presStyleCnt="2" custScaleX="112008">
        <dgm:presLayoutVars>
          <dgm:chMax val="1"/>
          <dgm:bulletEnabled val="1"/>
        </dgm:presLayoutVars>
      </dgm:prSet>
      <dgm:spPr/>
    </dgm:pt>
    <dgm:pt modelId="{21BD9106-CE9F-42DB-A3D8-8988D5923435}" type="pres">
      <dgm:prSet presAssocID="{ABFC61CF-699C-4DF8-8521-D77C2B8A9468}" presName="descendantText" presStyleLbl="alignAccFollowNode1" presStyleIdx="1" presStyleCnt="2" custScaleX="175906" custScaleY="113949">
        <dgm:presLayoutVars>
          <dgm:bulletEnabled val="1"/>
        </dgm:presLayoutVars>
      </dgm:prSet>
      <dgm:spPr/>
    </dgm:pt>
  </dgm:ptLst>
  <dgm:cxnLst>
    <dgm:cxn modelId="{C0D6550F-7879-42F2-BAC8-3959D33F3FC0}" type="presOf" srcId="{44E0DC73-70F3-47FB-86FD-9F8BBCEEAB8A}" destId="{21BD9106-CE9F-42DB-A3D8-8988D5923435}" srcOrd="0" destOrd="1" presId="urn:microsoft.com/office/officeart/2005/8/layout/vList5"/>
    <dgm:cxn modelId="{9154A224-F957-40A9-B458-72CC0D7220DF}" type="presOf" srcId="{48192440-439A-4CED-AAD7-1AC36E9C2593}" destId="{D7F0030F-9BC2-4264-9575-E79EFAB2A742}" srcOrd="0" destOrd="0" presId="urn:microsoft.com/office/officeart/2005/8/layout/vList5"/>
    <dgm:cxn modelId="{7B0B8427-7708-4B5A-B34D-D1755DDE2F3F}" type="presOf" srcId="{743DBD06-36B9-44F9-B8F2-743DF7E8419D}" destId="{21BD9106-CE9F-42DB-A3D8-8988D5923435}" srcOrd="0" destOrd="0" presId="urn:microsoft.com/office/officeart/2005/8/layout/vList5"/>
    <dgm:cxn modelId="{DFA2CF2E-5D5F-45B5-9BD7-7D3B4BD442E1}" type="presOf" srcId="{1832023B-864D-42DB-A891-5764199F6039}" destId="{ABF9B5D1-C1F2-4F49-9958-1BE55563F147}" srcOrd="0" destOrd="0" presId="urn:microsoft.com/office/officeart/2005/8/layout/vList5"/>
    <dgm:cxn modelId="{CFA3F67F-DFB1-4FF5-B2B2-3F83ADA8F797}" type="presOf" srcId="{ABFC61CF-699C-4DF8-8521-D77C2B8A9468}" destId="{B89FCE20-01AF-4CF0-9C9C-0844FDB89A7E}" srcOrd="0" destOrd="0" presId="urn:microsoft.com/office/officeart/2005/8/layout/vList5"/>
    <dgm:cxn modelId="{1EE53495-5D56-4D44-BAD0-E62E7B0A9797}" srcId="{ABFC61CF-699C-4DF8-8521-D77C2B8A9468}" destId="{743DBD06-36B9-44F9-B8F2-743DF7E8419D}" srcOrd="0" destOrd="0" parTransId="{F60C5532-ADF0-4543-81B5-B8110C28B651}" sibTransId="{AB4736E4-7089-4EE6-BC0D-C9703BDA27D2}"/>
    <dgm:cxn modelId="{BDB8F99C-6046-4025-B1BE-D4195AAC9AD1}" type="presOf" srcId="{5485F559-6F68-4914-A7ED-CA4BA86D387F}" destId="{20A44B92-E1CC-47C6-BBE2-4CEAA3C4084F}" srcOrd="0" destOrd="1" presId="urn:microsoft.com/office/officeart/2005/8/layout/vList5"/>
    <dgm:cxn modelId="{5B582A9E-1F8E-4743-991C-0276D41EE035}" srcId="{48192440-439A-4CED-AAD7-1AC36E9C2593}" destId="{5485F559-6F68-4914-A7ED-CA4BA86D387F}" srcOrd="1" destOrd="0" parTransId="{A220FB30-3C90-418B-BF82-12E40CE075AE}" sibTransId="{846C5918-56B1-4A48-BCCB-60B4B34BDE7F}"/>
    <dgm:cxn modelId="{E70DB1B2-8AEB-4815-A389-0622E0E2FC29}" srcId="{ABFC61CF-699C-4DF8-8521-D77C2B8A9468}" destId="{44E0DC73-70F3-47FB-86FD-9F8BBCEEAB8A}" srcOrd="1" destOrd="0" parTransId="{B1D491C6-D25F-4F17-9028-DF7C45CD8874}" sibTransId="{ADD588D3-35DF-48B3-B0EB-47844E6CCAA2}"/>
    <dgm:cxn modelId="{717C36BC-A191-433A-9C8A-029B702BA77C}" srcId="{48192440-439A-4CED-AAD7-1AC36E9C2593}" destId="{621DE14E-4F12-4308-A391-8B833F790F42}" srcOrd="0" destOrd="0" parTransId="{41735014-DAC0-4C92-95A2-ED77DD947175}" sibTransId="{77E1F21F-7DDE-4761-B500-738428905754}"/>
    <dgm:cxn modelId="{5C3C62C2-0972-4808-B2F2-8EB1EB69A892}" srcId="{1832023B-864D-42DB-A891-5764199F6039}" destId="{ABFC61CF-699C-4DF8-8521-D77C2B8A9468}" srcOrd="1" destOrd="0" parTransId="{9C5D5770-A8D2-44EF-BC75-BD051E44650E}" sibTransId="{FF573854-229E-48DF-AFC0-0F2759A203DA}"/>
    <dgm:cxn modelId="{457ED2C5-4710-40D3-8AA3-62C9C3301CA1}" type="presOf" srcId="{621DE14E-4F12-4308-A391-8B833F790F42}" destId="{20A44B92-E1CC-47C6-BBE2-4CEAA3C4084F}" srcOrd="0" destOrd="0" presId="urn:microsoft.com/office/officeart/2005/8/layout/vList5"/>
    <dgm:cxn modelId="{6D34C2D4-058B-48D7-89A4-31EA020CA9C4}" srcId="{1832023B-864D-42DB-A891-5764199F6039}" destId="{48192440-439A-4CED-AAD7-1AC36E9C2593}" srcOrd="0" destOrd="0" parTransId="{D2263550-D1DA-43CB-841F-1CF04BDB1409}" sibTransId="{32C258E9-5805-4714-8C7F-76CBD4CA16A6}"/>
    <dgm:cxn modelId="{6F50E33B-F88C-4165-8BF9-166DC0CAF460}" type="presParOf" srcId="{ABF9B5D1-C1F2-4F49-9958-1BE55563F147}" destId="{B0F0EC99-0577-4DD1-9311-093D6682D15B}" srcOrd="0" destOrd="0" presId="urn:microsoft.com/office/officeart/2005/8/layout/vList5"/>
    <dgm:cxn modelId="{2957BC9A-630C-4679-83B9-35EF1EE7CBFE}" type="presParOf" srcId="{B0F0EC99-0577-4DD1-9311-093D6682D15B}" destId="{D7F0030F-9BC2-4264-9575-E79EFAB2A742}" srcOrd="0" destOrd="0" presId="urn:microsoft.com/office/officeart/2005/8/layout/vList5"/>
    <dgm:cxn modelId="{5DC06B91-1E92-470A-8DBC-2FCA7FFC7491}" type="presParOf" srcId="{B0F0EC99-0577-4DD1-9311-093D6682D15B}" destId="{20A44B92-E1CC-47C6-BBE2-4CEAA3C4084F}" srcOrd="1" destOrd="0" presId="urn:microsoft.com/office/officeart/2005/8/layout/vList5"/>
    <dgm:cxn modelId="{AFD95553-49AE-4FB2-92CD-C8A2D3EA847E}" type="presParOf" srcId="{ABF9B5D1-C1F2-4F49-9958-1BE55563F147}" destId="{EE058C89-11A9-4A3A-81FB-D6A126ECC4F7}" srcOrd="1" destOrd="0" presId="urn:microsoft.com/office/officeart/2005/8/layout/vList5"/>
    <dgm:cxn modelId="{E46B640B-1A30-41F6-AB41-35D1E6B43070}" type="presParOf" srcId="{ABF9B5D1-C1F2-4F49-9958-1BE55563F147}" destId="{BA4E9765-32CD-46B8-B54A-D65715B9673D}" srcOrd="2" destOrd="0" presId="urn:microsoft.com/office/officeart/2005/8/layout/vList5"/>
    <dgm:cxn modelId="{61478D67-9548-4674-8FA5-F3A8F1C08374}" type="presParOf" srcId="{BA4E9765-32CD-46B8-B54A-D65715B9673D}" destId="{B89FCE20-01AF-4CF0-9C9C-0844FDB89A7E}" srcOrd="0" destOrd="0" presId="urn:microsoft.com/office/officeart/2005/8/layout/vList5"/>
    <dgm:cxn modelId="{F7931131-4353-4CBB-8EAC-259D8BBA5203}" type="presParOf" srcId="{BA4E9765-32CD-46B8-B54A-D65715B9673D}" destId="{21BD9106-CE9F-42DB-A3D8-8988D59234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44B92-E1CC-47C6-BBE2-4CEAA3C4084F}">
      <dsp:nvSpPr>
        <dsp:cNvPr id="0" name=""/>
        <dsp:cNvSpPr/>
      </dsp:nvSpPr>
      <dsp:spPr>
        <a:xfrm rot="5400000">
          <a:off x="1737848" y="-682817"/>
          <a:ext cx="1324694" cy="2838599"/>
        </a:xfrm>
        <a:prstGeom prst="round2Same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800" kern="1200" dirty="0"/>
        </a:p>
      </dsp:txBody>
      <dsp:txXfrm rot="-5400000">
        <a:off x="980896" y="138801"/>
        <a:ext cx="2773933" cy="1195362"/>
      </dsp:txXfrm>
    </dsp:sp>
    <dsp:sp modelId="{D7F0030F-9BC2-4264-9575-E79EFAB2A742}">
      <dsp:nvSpPr>
        <dsp:cNvPr id="0" name=""/>
        <dsp:cNvSpPr/>
      </dsp:nvSpPr>
      <dsp:spPr>
        <a:xfrm>
          <a:off x="487" y="36"/>
          <a:ext cx="980408" cy="14728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106971001 </a:t>
          </a:r>
          <a:r>
            <a:rPr lang="zh-TW" altLang="en-US" sz="1200" kern="1200" dirty="0"/>
            <a:t>林上人</a:t>
          </a:r>
        </a:p>
      </dsp:txBody>
      <dsp:txXfrm>
        <a:off x="48347" y="47896"/>
        <a:ext cx="884688" cy="1377170"/>
      </dsp:txXfrm>
    </dsp:sp>
    <dsp:sp modelId="{21BD9106-CE9F-42DB-A3D8-8988D5923435}">
      <dsp:nvSpPr>
        <dsp:cNvPr id="0" name=""/>
        <dsp:cNvSpPr/>
      </dsp:nvSpPr>
      <dsp:spPr>
        <a:xfrm rot="5400000">
          <a:off x="1735661" y="870344"/>
          <a:ext cx="1342675" cy="2825345"/>
        </a:xfrm>
        <a:prstGeom prst="round2Same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800" kern="1200" dirty="0"/>
        </a:p>
      </dsp:txBody>
      <dsp:txXfrm rot="-5400000">
        <a:off x="994326" y="1677223"/>
        <a:ext cx="2759801" cy="1211587"/>
      </dsp:txXfrm>
    </dsp:sp>
    <dsp:sp modelId="{B89FCE20-01AF-4CF0-9C9C-0844FDB89A7E}">
      <dsp:nvSpPr>
        <dsp:cNvPr id="0" name=""/>
        <dsp:cNvSpPr/>
      </dsp:nvSpPr>
      <dsp:spPr>
        <a:xfrm>
          <a:off x="487" y="1546572"/>
          <a:ext cx="993838" cy="14728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106971004 </a:t>
          </a:r>
          <a:r>
            <a:rPr lang="zh-TW" altLang="en-US" sz="1200" kern="1200" dirty="0"/>
            <a:t>林佑駿</a:t>
          </a:r>
        </a:p>
      </dsp:txBody>
      <dsp:txXfrm>
        <a:off x="49002" y="1595087"/>
        <a:ext cx="896808" cy="1375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44B92-E1CC-47C6-BBE2-4CEAA3C4084F}">
      <dsp:nvSpPr>
        <dsp:cNvPr id="0" name=""/>
        <dsp:cNvSpPr/>
      </dsp:nvSpPr>
      <dsp:spPr>
        <a:xfrm rot="5400000">
          <a:off x="1766143" y="-668075"/>
          <a:ext cx="1297605" cy="2809116"/>
        </a:xfrm>
        <a:prstGeom prst="round2Same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800" kern="1200" dirty="0">
            <a:solidFill>
              <a:schemeClr val="tx1"/>
            </a:solidFill>
          </a:endParaRPr>
        </a:p>
      </dsp:txBody>
      <dsp:txXfrm rot="-5400000">
        <a:off x="1010388" y="151024"/>
        <a:ext cx="2745772" cy="1170917"/>
      </dsp:txXfrm>
    </dsp:sp>
    <dsp:sp modelId="{D7F0030F-9BC2-4264-9575-E79EFAB2A742}">
      <dsp:nvSpPr>
        <dsp:cNvPr id="0" name=""/>
        <dsp:cNvSpPr/>
      </dsp:nvSpPr>
      <dsp:spPr>
        <a:xfrm>
          <a:off x="656" y="36"/>
          <a:ext cx="1009731" cy="14728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schemeClr val="tx1"/>
              </a:solidFill>
            </a:rPr>
            <a:t>106971009 </a:t>
          </a:r>
          <a:r>
            <a:rPr lang="zh-TW" altLang="en-US" sz="1200" kern="1200" dirty="0">
              <a:solidFill>
                <a:schemeClr val="tx1"/>
              </a:solidFill>
            </a:rPr>
            <a:t>吳宇翔</a:t>
          </a:r>
        </a:p>
      </dsp:txBody>
      <dsp:txXfrm>
        <a:off x="49947" y="49327"/>
        <a:ext cx="911149" cy="1374308"/>
      </dsp:txXfrm>
    </dsp:sp>
    <dsp:sp modelId="{21BD9106-CE9F-42DB-A3D8-8988D5923435}">
      <dsp:nvSpPr>
        <dsp:cNvPr id="0" name=""/>
        <dsp:cNvSpPr/>
      </dsp:nvSpPr>
      <dsp:spPr>
        <a:xfrm rot="5400000">
          <a:off x="1740569" y="878140"/>
          <a:ext cx="1342675" cy="2809754"/>
        </a:xfrm>
        <a:prstGeom prst="round2Same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800" kern="1200" dirty="0">
            <a:solidFill>
              <a:schemeClr val="tx1"/>
            </a:solidFill>
          </a:endParaRPr>
        </a:p>
      </dsp:txBody>
      <dsp:txXfrm rot="-5400000">
        <a:off x="1007030" y="1677223"/>
        <a:ext cx="2744210" cy="1211587"/>
      </dsp:txXfrm>
    </dsp:sp>
    <dsp:sp modelId="{B89FCE20-01AF-4CF0-9C9C-0844FDB89A7E}">
      <dsp:nvSpPr>
        <dsp:cNvPr id="0" name=""/>
        <dsp:cNvSpPr/>
      </dsp:nvSpPr>
      <dsp:spPr>
        <a:xfrm>
          <a:off x="656" y="1546572"/>
          <a:ext cx="1006373" cy="14728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schemeClr val="tx1"/>
              </a:solidFill>
            </a:rPr>
            <a:t>107971023 </a:t>
          </a:r>
          <a:r>
            <a:rPr lang="zh-TW" altLang="en-US" sz="1200" kern="1200" dirty="0">
              <a:solidFill>
                <a:schemeClr val="tx1"/>
              </a:solidFill>
            </a:rPr>
            <a:t>李沛潔</a:t>
          </a:r>
        </a:p>
      </dsp:txBody>
      <dsp:txXfrm>
        <a:off x="49783" y="1595699"/>
        <a:ext cx="908119" cy="1374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18275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98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地圖細部元件 </a:t>
            </a:r>
            <a:r>
              <a:rPr lang="en-US" altLang="zh-TW" dirty="0"/>
              <a:t>(</a:t>
            </a:r>
            <a:r>
              <a:rPr lang="zh-TW" altLang="en-US" dirty="0"/>
              <a:t> 障礙物 髒汙圖示 </a:t>
            </a:r>
            <a:r>
              <a:rPr lang="en-US" altLang="zh-TW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374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436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(</a:t>
            </a:r>
            <a:r>
              <a:rPr lang="zh-TW" altLang="en-US" dirty="0"/>
              <a:t> 掃地機器人</a:t>
            </a:r>
            <a:r>
              <a:rPr lang="en-US" altLang="zh-TW" dirty="0"/>
              <a:t>)</a:t>
            </a:r>
            <a:r>
              <a:rPr lang="zh-TW" altLang="en-US" dirty="0"/>
              <a:t> 規格  環境未知  移動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225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329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地圖細部元件 </a:t>
            </a:r>
            <a:r>
              <a:rPr lang="en-US" altLang="zh-TW" dirty="0"/>
              <a:t>(</a:t>
            </a:r>
            <a:r>
              <a:rPr lang="zh-TW" altLang="en-US" dirty="0"/>
              <a:t> 掃地機器人</a:t>
            </a:r>
            <a:r>
              <a:rPr lang="en-US" altLang="zh-TW" dirty="0"/>
              <a:t>)</a:t>
            </a:r>
            <a:r>
              <a:rPr lang="zh-TW" altLang="en-US" dirty="0"/>
              <a:t> 清掃方式 </a:t>
            </a:r>
            <a:r>
              <a:rPr lang="en-US" altLang="zh-TW" dirty="0"/>
              <a:t>RANDOM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180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地圖細部元件 </a:t>
            </a:r>
            <a:r>
              <a:rPr lang="en-US" altLang="zh-TW" dirty="0"/>
              <a:t>(</a:t>
            </a:r>
            <a:r>
              <a:rPr lang="zh-TW" altLang="en-US" dirty="0"/>
              <a:t> 掃地機器人</a:t>
            </a:r>
            <a:r>
              <a:rPr lang="en-US" altLang="zh-TW" dirty="0"/>
              <a:t>)</a:t>
            </a:r>
            <a:r>
              <a:rPr lang="zh-TW" altLang="en-US" dirty="0"/>
              <a:t> 清掃方式 </a:t>
            </a:r>
            <a:r>
              <a:rPr lang="en-US" altLang="zh-TW" dirty="0"/>
              <a:t>RANDOM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11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地圖細部元件 </a:t>
            </a:r>
            <a:r>
              <a:rPr lang="en-US" altLang="zh-TW" dirty="0"/>
              <a:t>(</a:t>
            </a:r>
            <a:r>
              <a:rPr lang="zh-TW" altLang="en-US" dirty="0"/>
              <a:t> 掃地機器人</a:t>
            </a:r>
            <a:r>
              <a:rPr lang="en-US" altLang="zh-TW" dirty="0"/>
              <a:t>)</a:t>
            </a:r>
            <a:r>
              <a:rPr lang="zh-TW" altLang="en-US" dirty="0"/>
              <a:t> 清掃方式 </a:t>
            </a:r>
            <a:r>
              <a:rPr lang="en-US" altLang="zh-TW" dirty="0"/>
              <a:t>RANDOM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1502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地圖細部元件 </a:t>
            </a:r>
            <a:r>
              <a:rPr lang="en-US" altLang="zh-TW" dirty="0"/>
              <a:t>(</a:t>
            </a:r>
            <a:r>
              <a:rPr lang="zh-TW" altLang="en-US" dirty="0"/>
              <a:t> 掃地機器人</a:t>
            </a:r>
            <a:r>
              <a:rPr lang="en-US" altLang="zh-TW" dirty="0"/>
              <a:t>)</a:t>
            </a:r>
            <a:r>
              <a:rPr lang="zh-TW" altLang="en-US" dirty="0"/>
              <a:t> 清掃方式 </a:t>
            </a:r>
            <a:r>
              <a:rPr lang="en-US" altLang="zh-TW" dirty="0"/>
              <a:t>RANDOM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1407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地圖細部元件 </a:t>
            </a:r>
            <a:r>
              <a:rPr lang="en-US" altLang="zh-TW" dirty="0"/>
              <a:t>(</a:t>
            </a:r>
            <a:r>
              <a:rPr lang="zh-TW" altLang="en-US" dirty="0"/>
              <a:t> 掃地機器人</a:t>
            </a:r>
            <a:r>
              <a:rPr lang="en-US" altLang="zh-TW" dirty="0"/>
              <a:t>)</a:t>
            </a:r>
            <a:r>
              <a:rPr lang="zh-TW" altLang="en-US" dirty="0"/>
              <a:t> 清掃方式 </a:t>
            </a:r>
            <a:r>
              <a:rPr lang="en-US" altLang="zh-TW" dirty="0"/>
              <a:t>A</a:t>
            </a:r>
            <a:r>
              <a:rPr lang="zh-TW" altLang="en-US" dirty="0"/>
              <a:t>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895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地圖細部元件 </a:t>
            </a:r>
            <a:r>
              <a:rPr lang="en-US" altLang="zh-TW" dirty="0"/>
              <a:t>(</a:t>
            </a:r>
            <a:r>
              <a:rPr lang="zh-TW" altLang="en-US" dirty="0"/>
              <a:t> 掃地機器人</a:t>
            </a:r>
            <a:r>
              <a:rPr lang="en-US" altLang="zh-TW" dirty="0"/>
              <a:t>)</a:t>
            </a:r>
            <a:r>
              <a:rPr lang="zh-TW" altLang="en-US" dirty="0"/>
              <a:t> 回家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382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674af0e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d674af0e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317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清掃方式比較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284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清掃方式比較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8644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d674af0e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d674af0e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561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674af0e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674af0e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52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674af0e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d674af0e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83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674af0e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d674af0e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架構圖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23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674af0e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d674af0e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使用工具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73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d674af0e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d674af0e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913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112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地圖細部元件 </a:t>
            </a:r>
            <a:r>
              <a:rPr lang="en-US" altLang="zh-TW" dirty="0"/>
              <a:t>(</a:t>
            </a:r>
            <a:r>
              <a:rPr lang="zh-TW" altLang="en-US" dirty="0"/>
              <a:t> 障礙物 髒汙圖示 </a:t>
            </a:r>
            <a:r>
              <a:rPr lang="en-US" altLang="zh-TW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448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地圖細部元件 </a:t>
            </a:r>
            <a:r>
              <a:rPr lang="en-US" altLang="zh-TW" dirty="0"/>
              <a:t>(</a:t>
            </a:r>
            <a:r>
              <a:rPr lang="zh-TW" altLang="en-US" dirty="0"/>
              <a:t> 障礙物 髒汙圖示 </a:t>
            </a:r>
            <a:r>
              <a:rPr lang="en-US" altLang="zh-TW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79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dirty="0"/>
              <a:t>ARTFICIAL INTELLIGENCE</a:t>
            </a:r>
            <a:endParaRPr sz="3600"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000000"/>
              </a:buClr>
              <a:buSzPts val="1100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iVacuum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Cleaner</a:t>
            </a:r>
            <a:endParaRPr sz="2400" dirty="0"/>
          </a:p>
        </p:txBody>
      </p:sp>
      <p:sp>
        <p:nvSpPr>
          <p:cNvPr id="130" name="Google Shape;130;p13"/>
          <p:cNvSpPr txBox="1"/>
          <p:nvPr/>
        </p:nvSpPr>
        <p:spPr>
          <a:xfrm>
            <a:off x="6881425" y="3704025"/>
            <a:ext cx="19398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TEAM 3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106971001 林上人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106971004 林佑駿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106971009 吳宇翔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107971023 李沛潔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19150" y="1419200"/>
            <a:ext cx="3376835" cy="3019525"/>
          </a:xfrm>
        </p:spPr>
        <p:txBody>
          <a:bodyPr/>
          <a:lstStyle/>
          <a:p>
            <a:r>
              <a:rPr lang="zh-TW" altLang="en-US" dirty="0"/>
              <a:t>正常地板                                               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基本髒汙    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10</a:t>
            </a:fld>
            <a:endParaRPr lang="zh-TW" altLang="en-US"/>
          </a:p>
        </p:txBody>
      </p:sp>
      <p:sp>
        <p:nvSpPr>
          <p:cNvPr id="8" name="Google Shape;149;p16"/>
          <p:cNvSpPr txBox="1">
            <a:spLocks/>
          </p:cNvSpPr>
          <p:nvPr/>
        </p:nvSpPr>
        <p:spPr>
          <a:xfrm>
            <a:off x="819150" y="464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zh-TW" altLang="en-US" dirty="0"/>
              <a:t>元件</a:t>
            </a:r>
            <a:r>
              <a:rPr lang="en-US" altLang="zh-TW" dirty="0"/>
              <a:t>-</a:t>
            </a:r>
            <a:r>
              <a:rPr lang="zh-TW" altLang="en-US" dirty="0"/>
              <a:t>地圖</a:t>
            </a:r>
            <a:r>
              <a:rPr lang="en-US" altLang="zh-TW" dirty="0"/>
              <a:t>(</a:t>
            </a:r>
            <a:r>
              <a:rPr lang="zh-TW" altLang="en-US" dirty="0"/>
              <a:t>圖示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565" y="1422013"/>
            <a:ext cx="1267430" cy="115027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565" y="2649196"/>
            <a:ext cx="1295246" cy="125623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054" y="2920416"/>
            <a:ext cx="1059767" cy="1044627"/>
          </a:xfrm>
          <a:prstGeom prst="rect">
            <a:avLst/>
          </a:prstGeom>
        </p:spPr>
      </p:pic>
      <p:sp>
        <p:nvSpPr>
          <p:cNvPr id="16" name="文字版面配置區 4"/>
          <p:cNvSpPr txBox="1">
            <a:spLocks/>
          </p:cNvSpPr>
          <p:nvPr/>
        </p:nvSpPr>
        <p:spPr>
          <a:xfrm>
            <a:off x="4161180" y="1410653"/>
            <a:ext cx="3376835" cy="301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dirty="0"/>
              <a:t>加強髒汙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充電、清除積塵                                               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146050" indent="0">
              <a:buNone/>
            </a:pPr>
            <a:r>
              <a:rPr lang="zh-TW" altLang="en-US" dirty="0"/>
              <a:t>     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0400" y="1419200"/>
            <a:ext cx="1325895" cy="115308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7"/>
          <a:srcRect t="9155" b="10614"/>
          <a:stretch/>
        </p:blipFill>
        <p:spPr>
          <a:xfrm>
            <a:off x="4758086" y="1783825"/>
            <a:ext cx="851579" cy="76057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0265" y="2920416"/>
            <a:ext cx="637107" cy="95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2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19150" y="1419200"/>
            <a:ext cx="3376835" cy="3019525"/>
          </a:xfrm>
        </p:spPr>
        <p:txBody>
          <a:bodyPr/>
          <a:lstStyle/>
          <a:p>
            <a:r>
              <a:rPr lang="zh-TW" altLang="en-US" dirty="0"/>
              <a:t>一堆家具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11</a:t>
            </a:fld>
            <a:endParaRPr lang="zh-TW" altLang="en-US"/>
          </a:p>
        </p:txBody>
      </p:sp>
      <p:sp>
        <p:nvSpPr>
          <p:cNvPr id="8" name="Google Shape;149;p16"/>
          <p:cNvSpPr txBox="1">
            <a:spLocks/>
          </p:cNvSpPr>
          <p:nvPr/>
        </p:nvSpPr>
        <p:spPr>
          <a:xfrm>
            <a:off x="819150" y="464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zh-TW" altLang="en-US" dirty="0"/>
              <a:t>元件</a:t>
            </a:r>
            <a:r>
              <a:rPr lang="en-US" altLang="zh-TW" dirty="0"/>
              <a:t>-</a:t>
            </a:r>
            <a:r>
              <a:rPr lang="zh-TW" altLang="en-US" dirty="0"/>
              <a:t>地圖</a:t>
            </a:r>
            <a:r>
              <a:rPr lang="en-US" altLang="zh-TW" dirty="0"/>
              <a:t>(</a:t>
            </a:r>
            <a:r>
              <a:rPr lang="zh-TW" altLang="en-US" dirty="0"/>
              <a:t>圖示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6" name="文字版面配置區 4"/>
          <p:cNvSpPr txBox="1">
            <a:spLocks/>
          </p:cNvSpPr>
          <p:nvPr/>
        </p:nvSpPr>
        <p:spPr>
          <a:xfrm>
            <a:off x="4161180" y="1410653"/>
            <a:ext cx="3376835" cy="301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dirty="0"/>
              <a:t>加強細節</a:t>
            </a:r>
            <a:r>
              <a:rPr lang="en-US" altLang="zh-TW" dirty="0"/>
              <a:t>(</a:t>
            </a:r>
            <a:r>
              <a:rPr lang="zh-TW" altLang="en-US" dirty="0"/>
              <a:t>柱腳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1" y="2069000"/>
            <a:ext cx="609600" cy="6096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223" y="2068176"/>
            <a:ext cx="823965" cy="12208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3289024"/>
            <a:ext cx="609600" cy="609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4574" y="2074644"/>
            <a:ext cx="592402" cy="16635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61" y="3822464"/>
            <a:ext cx="918004" cy="91800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4043" y="1973866"/>
            <a:ext cx="1992812" cy="186506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8408" y="1931711"/>
            <a:ext cx="895350" cy="271462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9568" y="1931711"/>
            <a:ext cx="876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19150" y="1419200"/>
            <a:ext cx="3376835" cy="3019525"/>
          </a:xfrm>
        </p:spPr>
        <p:txBody>
          <a:bodyPr/>
          <a:lstStyle/>
          <a:p>
            <a:r>
              <a:rPr lang="zh-TW" altLang="en-US" dirty="0"/>
              <a:t>左上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12</a:t>
            </a:fld>
            <a:endParaRPr lang="zh-TW" altLang="en-US"/>
          </a:p>
        </p:txBody>
      </p:sp>
      <p:sp>
        <p:nvSpPr>
          <p:cNvPr id="8" name="Google Shape;149;p16"/>
          <p:cNvSpPr txBox="1">
            <a:spLocks/>
          </p:cNvSpPr>
          <p:nvPr/>
        </p:nvSpPr>
        <p:spPr>
          <a:xfrm>
            <a:off x="819150" y="464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zh-TW" altLang="en-US" dirty="0"/>
              <a:t>元件</a:t>
            </a:r>
            <a:r>
              <a:rPr lang="en-US" altLang="zh-TW" dirty="0"/>
              <a:t>-</a:t>
            </a:r>
            <a:r>
              <a:rPr lang="zh-TW" altLang="en-US" dirty="0"/>
              <a:t>地圖</a:t>
            </a:r>
            <a:r>
              <a:rPr lang="en-US" altLang="zh-TW" dirty="0"/>
              <a:t>(</a:t>
            </a:r>
            <a:r>
              <a:rPr lang="zh-TW" altLang="en-US" dirty="0"/>
              <a:t>數據顯示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6" name="文字版面配置區 4"/>
          <p:cNvSpPr txBox="1">
            <a:spLocks/>
          </p:cNvSpPr>
          <p:nvPr/>
        </p:nvSpPr>
        <p:spPr>
          <a:xfrm>
            <a:off x="4161180" y="1410653"/>
            <a:ext cx="3376835" cy="301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dirty="0"/>
              <a:t>右上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B09E29A-4BA6-4BD9-BD97-67C6C8A0B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787" y="1982164"/>
            <a:ext cx="1752600" cy="138991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23FAE23-8221-4706-81E4-B2B63FA1F020}"/>
              </a:ext>
            </a:extLst>
          </p:cNvPr>
          <p:cNvSpPr txBox="1"/>
          <p:nvPr/>
        </p:nvSpPr>
        <p:spPr>
          <a:xfrm>
            <a:off x="838162" y="2004468"/>
            <a:ext cx="1535646" cy="134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電量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集塵量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清掃比率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目前的清掃方式</a:t>
            </a:r>
            <a:endParaRPr lang="en-US" altLang="zh-TW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5555B03-8C96-4EBB-9E90-00570A0ECEEF}"/>
              </a:ext>
            </a:extLst>
          </p:cNvPr>
          <p:cNvSpPr txBox="1"/>
          <p:nvPr/>
        </p:nvSpPr>
        <p:spPr>
          <a:xfrm>
            <a:off x="4649033" y="1884202"/>
            <a:ext cx="1535646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時間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座標</a:t>
            </a:r>
            <a:endParaRPr lang="en-US" altLang="zh-TW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7D6E46-C9A2-4035-B401-A7237FC0D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856" y="1963421"/>
            <a:ext cx="16097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5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en-US" altLang="zh-TW" dirty="0"/>
              <a:t>-</a:t>
            </a:r>
            <a:r>
              <a:rPr lang="en-US" altLang="zh-TW" dirty="0" err="1"/>
              <a:t>iVacuum</a:t>
            </a:r>
            <a:r>
              <a:rPr lang="en-US" altLang="zh-TW" dirty="0"/>
              <a:t> Robot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  <p:sp>
        <p:nvSpPr>
          <p:cNvPr id="7" name="文字版面配置區 4"/>
          <p:cNvSpPr txBox="1">
            <a:spLocks/>
          </p:cNvSpPr>
          <p:nvPr/>
        </p:nvSpPr>
        <p:spPr>
          <a:xfrm>
            <a:off x="819150" y="1256044"/>
            <a:ext cx="3376835" cy="3182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dirty="0"/>
              <a:t>大小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30pixel*30pixel</a:t>
            </a:r>
          </a:p>
          <a:p>
            <a:r>
              <a:rPr lang="zh-TW" altLang="en-US" dirty="0"/>
              <a:t>移動 </a:t>
            </a:r>
            <a:r>
              <a:rPr lang="en-US" altLang="zh-TW" dirty="0"/>
              <a:t>:</a:t>
            </a:r>
            <a:r>
              <a:rPr lang="zh-TW" altLang="en-US" dirty="0"/>
              <a:t> 前進、旋轉</a:t>
            </a:r>
            <a:endParaRPr lang="en-US" altLang="zh-TW" dirty="0"/>
          </a:p>
          <a:p>
            <a:r>
              <a:rPr lang="zh-TW" altLang="en-US" dirty="0"/>
              <a:t>功能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>
              <a:lnSpc>
                <a:spcPts val="12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紀錄電量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12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紀錄集塵量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12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清掃方式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ts val="1200"/>
              </a:lnSpc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</a:t>
            </a:r>
          </a:p>
          <a:p>
            <a:pPr lvl="2">
              <a:lnSpc>
                <a:spcPts val="1200"/>
              </a:lnSpc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SWALK</a:t>
            </a:r>
          </a:p>
          <a:p>
            <a:pPr lvl="1">
              <a:lnSpc>
                <a:spcPts val="12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斷點續掃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68303" y="1419200"/>
            <a:ext cx="542242" cy="54224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21" y="2226588"/>
            <a:ext cx="542242" cy="54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4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4.44444E-6 C 0.06112 4.44444E-6 0.11094 0.09012 0.11094 0.20277 C 0.11094 0.31543 0.06112 0.4074 5.27778E-6 0.4074 C -0.06093 0.4074 -0.11025 0.31543 -0.11025 0.20277 C -0.11025 0.09012 -0.06093 4.44444E-6 5.27778E-6 4.44444E-6 Z " pathEditMode="fixed" rAng="0" ptsTypes="AAAAA">
                                      <p:cBhvr>
                                        <p:cTn id="8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037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元件-</a:t>
            </a:r>
            <a:r>
              <a:rPr lang="en-US" altLang="zh-TW" dirty="0" err="1"/>
              <a:t>iVacuum</a:t>
            </a:r>
            <a:r>
              <a:rPr lang="en-US" altLang="zh-TW" dirty="0"/>
              <a:t> Robot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移動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9675"/>
              </p:ext>
            </p:extLst>
          </p:nvPr>
        </p:nvGraphicFramePr>
        <p:xfrm>
          <a:off x="3609267" y="2018169"/>
          <a:ext cx="4480248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7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69" y="2119955"/>
            <a:ext cx="542242" cy="542242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9775"/>
              </p:ext>
            </p:extLst>
          </p:nvPr>
        </p:nvGraphicFramePr>
        <p:xfrm>
          <a:off x="3607843" y="3537896"/>
          <a:ext cx="4480248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7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55" y="3639682"/>
            <a:ext cx="542242" cy="5422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236" y="2119955"/>
            <a:ext cx="542242" cy="54224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975" y="2119955"/>
            <a:ext cx="542242" cy="54224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02" y="2119955"/>
            <a:ext cx="542242" cy="54224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14" y="2119955"/>
            <a:ext cx="542242" cy="54224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676" y="2119955"/>
            <a:ext cx="542242" cy="542242"/>
          </a:xfrm>
          <a:prstGeom prst="rect">
            <a:avLst/>
          </a:prstGeom>
        </p:spPr>
      </p:pic>
      <p:sp>
        <p:nvSpPr>
          <p:cNvPr id="14" name="文字版面配置區 4">
            <a:extLst>
              <a:ext uri="{FF2B5EF4-FFF2-40B4-BE49-F238E27FC236}">
                <a16:creationId xmlns:a16="http://schemas.microsoft.com/office/drawing/2014/main" id="{08FBFD52-850B-4A95-B328-2E921B1ECC75}"/>
              </a:ext>
            </a:extLst>
          </p:cNvPr>
          <p:cNvSpPr txBox="1">
            <a:spLocks/>
          </p:cNvSpPr>
          <p:nvPr/>
        </p:nvSpPr>
        <p:spPr>
          <a:xfrm>
            <a:off x="819150" y="1419200"/>
            <a:ext cx="3376835" cy="52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dirty="0"/>
              <a:t>移動優化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版面配置區 4">
            <a:extLst>
              <a:ext uri="{FF2B5EF4-FFF2-40B4-BE49-F238E27FC236}">
                <a16:creationId xmlns:a16="http://schemas.microsoft.com/office/drawing/2014/main" id="{F8655985-4E87-460D-B726-5A089ABF06DA}"/>
              </a:ext>
            </a:extLst>
          </p:cNvPr>
          <p:cNvSpPr txBox="1">
            <a:spLocks/>
          </p:cNvSpPr>
          <p:nvPr/>
        </p:nvSpPr>
        <p:spPr>
          <a:xfrm>
            <a:off x="4887392" y="1524144"/>
            <a:ext cx="1705726" cy="121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4605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 Good</a:t>
            </a:r>
          </a:p>
        </p:txBody>
      </p:sp>
      <p:sp>
        <p:nvSpPr>
          <p:cNvPr id="21" name="文字版面配置區 4">
            <a:extLst>
              <a:ext uri="{FF2B5EF4-FFF2-40B4-BE49-F238E27FC236}">
                <a16:creationId xmlns:a16="http://schemas.microsoft.com/office/drawing/2014/main" id="{454A3B7F-6514-4926-A1A4-C7AA7B4BFD76}"/>
              </a:ext>
            </a:extLst>
          </p:cNvPr>
          <p:cNvSpPr txBox="1">
            <a:spLocks/>
          </p:cNvSpPr>
          <p:nvPr/>
        </p:nvSpPr>
        <p:spPr>
          <a:xfrm>
            <a:off x="5096112" y="3130949"/>
            <a:ext cx="1705726" cy="121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4605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Good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24FEA4-EDD0-40AB-A06B-BEB5DE8384B9}"/>
              </a:ext>
            </a:extLst>
          </p:cNvPr>
          <p:cNvSpPr txBox="1"/>
          <p:nvPr/>
        </p:nvSpPr>
        <p:spPr>
          <a:xfrm>
            <a:off x="452176" y="2839955"/>
            <a:ext cx="32621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self.pos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dirty="0"/>
              <a:t>+= </a:t>
            </a:r>
            <a:r>
              <a:rPr lang="en-US" altLang="zh-TW" dirty="0" err="1"/>
              <a:t>self.vel</a:t>
            </a:r>
            <a:r>
              <a:rPr lang="en-US" altLang="zh-TW" dirty="0"/>
              <a:t> * </a:t>
            </a:r>
            <a:r>
              <a:rPr lang="en-US" altLang="zh-TW" dirty="0" err="1"/>
              <a:t>self.game.dt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位置        </a:t>
            </a:r>
            <a:r>
              <a:rPr lang="en-US" altLang="zh-TW" dirty="0"/>
              <a:t>=</a:t>
            </a:r>
            <a:r>
              <a:rPr lang="zh-TW" altLang="en-US" dirty="0"/>
              <a:t>    速度   * 實際經過的時間</a:t>
            </a:r>
          </a:p>
        </p:txBody>
      </p:sp>
    </p:spTree>
    <p:extLst>
      <p:ext uri="{BB962C8B-B14F-4D97-AF65-F5344CB8AC3E}">
        <p14:creationId xmlns:p14="http://schemas.microsoft.com/office/powerpoint/2010/main" val="180037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40903 -0.00093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51" y="-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CE1E46B-6CDC-4A9D-A303-283D6B4F3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9" y="2571748"/>
            <a:ext cx="2447925" cy="16668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4947F9-EFC5-4225-A21C-F8B947F4B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241" y="2571750"/>
            <a:ext cx="2447925" cy="16668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en-US" altLang="zh-TW" dirty="0"/>
              <a:t>-</a:t>
            </a:r>
            <a:r>
              <a:rPr lang="en-US" altLang="zh-TW" dirty="0" err="1"/>
              <a:t>iVacuum</a:t>
            </a:r>
            <a:r>
              <a:rPr lang="en-US" altLang="zh-TW" dirty="0"/>
              <a:t> Robot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15</a:t>
            </a:fld>
            <a:endParaRPr lang="zh-TW" altLang="en-US"/>
          </a:p>
        </p:txBody>
      </p:sp>
      <p:sp>
        <p:nvSpPr>
          <p:cNvPr id="7" name="文字版面配置區 4"/>
          <p:cNvSpPr txBox="1">
            <a:spLocks/>
          </p:cNvSpPr>
          <p:nvPr/>
        </p:nvSpPr>
        <p:spPr>
          <a:xfrm>
            <a:off x="819150" y="1419200"/>
            <a:ext cx="3376835" cy="301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dirty="0"/>
              <a:t>紀錄電量   </a:t>
            </a:r>
            <a:endParaRPr lang="en-US" altLang="zh-TW" dirty="0"/>
          </a:p>
          <a:p>
            <a:r>
              <a:rPr lang="zh-TW" altLang="en-US" dirty="0"/>
              <a:t>紀錄集塵量</a:t>
            </a:r>
            <a:endParaRPr lang="en-US" altLang="zh-TW" dirty="0"/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696084-2C92-4807-8066-2ABFC1399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413" y="3105149"/>
            <a:ext cx="1666875" cy="609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475AED-9BAC-4BE7-9BB1-47823E65E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440" y="3105149"/>
            <a:ext cx="1533525" cy="600075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68BB6359-0400-4EC6-BBD4-058C45B12F54}"/>
              </a:ext>
            </a:extLst>
          </p:cNvPr>
          <p:cNvSpPr/>
          <p:nvPr/>
        </p:nvSpPr>
        <p:spPr>
          <a:xfrm>
            <a:off x="3778338" y="3105149"/>
            <a:ext cx="1517666" cy="51887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12243A-E595-40B2-BA00-71139B3C4469}"/>
              </a:ext>
            </a:extLst>
          </p:cNvPr>
          <p:cNvSpPr txBox="1"/>
          <p:nvPr/>
        </p:nvSpPr>
        <p:spPr>
          <a:xfrm>
            <a:off x="3850975" y="2555995"/>
            <a:ext cx="17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隨時間遞減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隨吸塵類型遞減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47FB37-3233-440E-9FDB-BD1E52A52536}"/>
              </a:ext>
            </a:extLst>
          </p:cNvPr>
          <p:cNvSpPr txBox="1"/>
          <p:nvPr/>
        </p:nvSpPr>
        <p:spPr>
          <a:xfrm>
            <a:off x="3885051" y="3666862"/>
            <a:ext cx="177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隨吸塵量增加</a:t>
            </a:r>
          </a:p>
        </p:txBody>
      </p:sp>
    </p:spTree>
    <p:extLst>
      <p:ext uri="{BB962C8B-B14F-4D97-AF65-F5344CB8AC3E}">
        <p14:creationId xmlns:p14="http://schemas.microsoft.com/office/powerpoint/2010/main" val="262359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zh-TW" dirty="0"/>
              <a:t>元件</a:t>
            </a:r>
            <a:r>
              <a:rPr lang="en-US" altLang="zh-TW" dirty="0"/>
              <a:t>-</a:t>
            </a:r>
            <a:r>
              <a:rPr lang="en-US" altLang="zh-TW" dirty="0" err="1"/>
              <a:t>iVacuum</a:t>
            </a:r>
            <a:r>
              <a:rPr lang="en-US" altLang="zh-TW" dirty="0"/>
              <a:t> Robot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16</a:t>
            </a:fld>
            <a:endParaRPr lang="zh-TW" altLang="en-US"/>
          </a:p>
        </p:txBody>
      </p:sp>
      <p:sp>
        <p:nvSpPr>
          <p:cNvPr id="5" name="文字版面配置區 4"/>
          <p:cNvSpPr txBox="1">
            <a:spLocks/>
          </p:cNvSpPr>
          <p:nvPr/>
        </p:nvSpPr>
        <p:spPr>
          <a:xfrm>
            <a:off x="819150" y="1298962"/>
            <a:ext cx="3376835" cy="313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dirty="0"/>
              <a:t>清掃方式一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RANDOM</a:t>
            </a:r>
          </a:p>
          <a:p>
            <a:r>
              <a:rPr lang="zh-TW" altLang="en-US" dirty="0"/>
              <a:t>流程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20000" lvl="1">
              <a:lnSpc>
                <a:spcPct val="100000"/>
              </a:lnSpc>
              <a:spcBef>
                <a:spcPts val="1200"/>
              </a:spcBef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行走到牆就隨機轉任意角度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605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3">
            <a:extLst>
              <a:ext uri="{FF2B5EF4-FFF2-40B4-BE49-F238E27FC236}">
                <a16:creationId xmlns:a16="http://schemas.microsoft.com/office/drawing/2014/main" id="{1D87A802-F68E-4C2B-878C-7868F4082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06974" y="2722216"/>
            <a:ext cx="542242" cy="54224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96602E2-25FD-4B2D-9065-187D67E04864}"/>
              </a:ext>
            </a:extLst>
          </p:cNvPr>
          <p:cNvSpPr/>
          <p:nvPr/>
        </p:nvSpPr>
        <p:spPr>
          <a:xfrm>
            <a:off x="5546689" y="1758463"/>
            <a:ext cx="2662813" cy="12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29C947-3C5C-41F6-B26F-F1A92FE3D41B}"/>
              </a:ext>
            </a:extLst>
          </p:cNvPr>
          <p:cNvSpPr/>
          <p:nvPr/>
        </p:nvSpPr>
        <p:spPr>
          <a:xfrm>
            <a:off x="5546690" y="1895292"/>
            <a:ext cx="170820" cy="2425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941D3-E782-4A65-9037-4FF8CDF031C8}"/>
              </a:ext>
            </a:extLst>
          </p:cNvPr>
          <p:cNvSpPr/>
          <p:nvPr/>
        </p:nvSpPr>
        <p:spPr>
          <a:xfrm>
            <a:off x="8038681" y="1879043"/>
            <a:ext cx="170821" cy="244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44157D-C8A1-4BAC-9D83-ED8E2D1756AC}"/>
              </a:ext>
            </a:extLst>
          </p:cNvPr>
          <p:cNvSpPr/>
          <p:nvPr/>
        </p:nvSpPr>
        <p:spPr>
          <a:xfrm>
            <a:off x="5727560" y="4200211"/>
            <a:ext cx="2311121" cy="12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8DBFE61-79E4-42FD-8F2F-61A1580FA380}"/>
              </a:ext>
            </a:extLst>
          </p:cNvPr>
          <p:cNvCxnSpPr>
            <a:stCxn id="6" idx="3"/>
            <a:endCxn id="2" idx="2"/>
          </p:cNvCxnSpPr>
          <p:nvPr/>
        </p:nvCxnSpPr>
        <p:spPr>
          <a:xfrm flipV="1">
            <a:off x="6878095" y="1879043"/>
            <a:ext cx="1" cy="843173"/>
          </a:xfrm>
          <a:prstGeom prst="straightConnector1">
            <a:avLst/>
          </a:prstGeom>
          <a:ln w="15875">
            <a:prstDash val="lgDash"/>
            <a:headEnd w="med" len="lg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337559D-ABA2-4287-BD9E-EC1906E1E454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717510" y="1879043"/>
            <a:ext cx="1160586" cy="357573"/>
          </a:xfrm>
          <a:prstGeom prst="straightConnector1">
            <a:avLst/>
          </a:prstGeom>
          <a:ln w="15875">
            <a:prstDash val="lgDash"/>
            <a:headEnd w="lg" len="lg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2AC88C8-17CC-423E-884D-D6AADD85A536}"/>
              </a:ext>
            </a:extLst>
          </p:cNvPr>
          <p:cNvCxnSpPr>
            <a:cxnSpLocks/>
          </p:cNvCxnSpPr>
          <p:nvPr/>
        </p:nvCxnSpPr>
        <p:spPr>
          <a:xfrm>
            <a:off x="5727560" y="2262372"/>
            <a:ext cx="2301071" cy="1580266"/>
          </a:xfrm>
          <a:prstGeom prst="straightConnector1">
            <a:avLst/>
          </a:prstGeom>
          <a:ln w="15875"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DE84ED-F9CA-4FAA-8CD6-80D46A3C017D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883121" y="3868394"/>
            <a:ext cx="1100480" cy="331817"/>
          </a:xfrm>
          <a:prstGeom prst="straightConnector1">
            <a:avLst/>
          </a:prstGeom>
          <a:ln w="15875"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7A1DEBD-9B2B-4558-A6E8-C49A1E9BB3EB}"/>
              </a:ext>
            </a:extLst>
          </p:cNvPr>
          <p:cNvCxnSpPr>
            <a:cxnSpLocks/>
          </p:cNvCxnSpPr>
          <p:nvPr/>
        </p:nvCxnSpPr>
        <p:spPr>
          <a:xfrm flipV="1">
            <a:off x="6853279" y="2410152"/>
            <a:ext cx="1155560" cy="1790059"/>
          </a:xfrm>
          <a:prstGeom prst="straightConnector1">
            <a:avLst/>
          </a:prstGeom>
          <a:ln w="15875"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40E12AE-5286-41E7-84B2-6AB68ABA67F3}"/>
              </a:ext>
            </a:extLst>
          </p:cNvPr>
          <p:cNvCxnSpPr>
            <a:cxnSpLocks/>
          </p:cNvCxnSpPr>
          <p:nvPr/>
        </p:nvCxnSpPr>
        <p:spPr>
          <a:xfrm flipH="1">
            <a:off x="5717510" y="2421286"/>
            <a:ext cx="2311122" cy="1421352"/>
          </a:xfrm>
          <a:prstGeom prst="straightConnector1">
            <a:avLst/>
          </a:prstGeom>
          <a:ln w="15875"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57ED8BF-255E-4F46-9EBA-23F57603710E}"/>
              </a:ext>
            </a:extLst>
          </p:cNvPr>
          <p:cNvCxnSpPr>
            <a:cxnSpLocks/>
          </p:cNvCxnSpPr>
          <p:nvPr/>
        </p:nvCxnSpPr>
        <p:spPr>
          <a:xfrm>
            <a:off x="5727559" y="3842638"/>
            <a:ext cx="779547" cy="357573"/>
          </a:xfrm>
          <a:prstGeom prst="straightConnector1">
            <a:avLst/>
          </a:prstGeom>
          <a:ln w="15875"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A154B01-C4B0-4ACB-96CF-2BEB6AF4E57B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5717510" y="3108042"/>
            <a:ext cx="789596" cy="1092170"/>
          </a:xfrm>
          <a:prstGeom prst="straightConnector1">
            <a:avLst/>
          </a:prstGeom>
          <a:ln w="15875"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990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zh-TW" dirty="0"/>
              <a:t>元件</a:t>
            </a:r>
            <a:r>
              <a:rPr lang="en-US" altLang="zh-TW" dirty="0"/>
              <a:t>-</a:t>
            </a:r>
            <a:r>
              <a:rPr lang="en-US" altLang="zh-TW" dirty="0" err="1"/>
              <a:t>iVacuum</a:t>
            </a:r>
            <a:r>
              <a:rPr lang="en-US" altLang="zh-TW" dirty="0"/>
              <a:t> Robot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9C7872D-FBFE-456D-8B50-F5FC0A1C5575}"/>
              </a:ext>
            </a:extLst>
          </p:cNvPr>
          <p:cNvGrpSpPr/>
          <p:nvPr/>
        </p:nvGrpSpPr>
        <p:grpSpPr>
          <a:xfrm rot="16200000">
            <a:off x="1870394" y="2728605"/>
            <a:ext cx="778460" cy="2438830"/>
            <a:chOff x="748895" y="1972393"/>
            <a:chExt cx="778460" cy="2438830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0D81B7F-E5D6-47F1-88D8-5A5F3497D32D}"/>
                </a:ext>
              </a:extLst>
            </p:cNvPr>
            <p:cNvCxnSpPr>
              <a:cxnSpLocks/>
            </p:cNvCxnSpPr>
            <p:nvPr/>
          </p:nvCxnSpPr>
          <p:spPr>
            <a:xfrm>
              <a:off x="954598" y="2240779"/>
              <a:ext cx="0" cy="2170444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43E23CF-93CD-46C4-96EC-3EFCEDCC6973}"/>
                </a:ext>
              </a:extLst>
            </p:cNvPr>
            <p:cNvCxnSpPr>
              <a:cxnSpLocks/>
            </p:cNvCxnSpPr>
            <p:nvPr/>
          </p:nvCxnSpPr>
          <p:spPr>
            <a:xfrm>
              <a:off x="1235953" y="2240779"/>
              <a:ext cx="0" cy="2170444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2E7972B-1E65-4D19-8A81-13739D391D1F}"/>
                </a:ext>
              </a:extLst>
            </p:cNvPr>
            <p:cNvCxnSpPr>
              <a:cxnSpLocks/>
            </p:cNvCxnSpPr>
            <p:nvPr/>
          </p:nvCxnSpPr>
          <p:spPr>
            <a:xfrm>
              <a:off x="1527355" y="2240779"/>
              <a:ext cx="0" cy="2170444"/>
            </a:xfrm>
            <a:prstGeom prst="line">
              <a:avLst/>
            </a:prstGeom>
            <a:ln w="3175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6526EE8-AEC5-4312-83DE-11D63C51EE57}"/>
                </a:ext>
              </a:extLst>
            </p:cNvPr>
            <p:cNvCxnSpPr>
              <a:cxnSpLocks/>
            </p:cNvCxnSpPr>
            <p:nvPr/>
          </p:nvCxnSpPr>
          <p:spPr>
            <a:xfrm>
              <a:off x="954598" y="4411223"/>
              <a:ext cx="2813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9E62BA7-CFA3-475C-B873-4E9A98637D48}"/>
                </a:ext>
              </a:extLst>
            </p:cNvPr>
            <p:cNvCxnSpPr>
              <a:cxnSpLocks/>
            </p:cNvCxnSpPr>
            <p:nvPr/>
          </p:nvCxnSpPr>
          <p:spPr>
            <a:xfrm>
              <a:off x="1246000" y="2250828"/>
              <a:ext cx="2813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圖片 3">
              <a:extLst>
                <a:ext uri="{FF2B5EF4-FFF2-40B4-BE49-F238E27FC236}">
                  <a16:creationId xmlns:a16="http://schemas.microsoft.com/office/drawing/2014/main" id="{83F74425-198A-43C9-930F-59F0D40FC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48895" y="1972393"/>
              <a:ext cx="421842" cy="421842"/>
            </a:xfrm>
            <a:prstGeom prst="rect">
              <a:avLst/>
            </a:prstGeom>
          </p:spPr>
        </p:pic>
      </p:grpSp>
      <p:sp>
        <p:nvSpPr>
          <p:cNvPr id="28" name="文字版面配置區 4">
            <a:extLst>
              <a:ext uri="{FF2B5EF4-FFF2-40B4-BE49-F238E27FC236}">
                <a16:creationId xmlns:a16="http://schemas.microsoft.com/office/drawing/2014/main" id="{E4B89A1B-975F-4BD7-9F54-AD6715C4D66F}"/>
              </a:ext>
            </a:extLst>
          </p:cNvPr>
          <p:cNvSpPr txBox="1">
            <a:spLocks/>
          </p:cNvSpPr>
          <p:nvPr/>
        </p:nvSpPr>
        <p:spPr>
          <a:xfrm>
            <a:off x="819150" y="1298962"/>
            <a:ext cx="3376835" cy="313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dirty="0"/>
              <a:t>清掃方式二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SWALK</a:t>
            </a:r>
          </a:p>
          <a:p>
            <a:r>
              <a:rPr lang="zh-TW" altLang="en-US" dirty="0"/>
              <a:t>流程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20000" lvl="1">
              <a:lnSpc>
                <a:spcPct val="100000"/>
              </a:lnSpc>
              <a:spcBef>
                <a:spcPts val="1200"/>
              </a:spcBef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行走到牆就轉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度，再行走一小段，再轉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605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99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zh-TW" dirty="0"/>
              <a:t>元件</a:t>
            </a:r>
            <a:r>
              <a:rPr lang="en-US" altLang="zh-TW" dirty="0"/>
              <a:t>-</a:t>
            </a:r>
            <a:r>
              <a:rPr lang="en-US" altLang="zh-TW" dirty="0" err="1"/>
              <a:t>iVacuum</a:t>
            </a:r>
            <a:r>
              <a:rPr lang="en-US" altLang="zh-TW" dirty="0"/>
              <a:t> Robot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18</a:t>
            </a:fld>
            <a:endParaRPr lang="zh-TW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9C7872D-FBFE-456D-8B50-F5FC0A1C5575}"/>
              </a:ext>
            </a:extLst>
          </p:cNvPr>
          <p:cNvGrpSpPr/>
          <p:nvPr/>
        </p:nvGrpSpPr>
        <p:grpSpPr>
          <a:xfrm rot="16200000">
            <a:off x="1870394" y="2728605"/>
            <a:ext cx="778460" cy="2438830"/>
            <a:chOff x="748895" y="1972393"/>
            <a:chExt cx="778460" cy="2438830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0D81B7F-E5D6-47F1-88D8-5A5F3497D32D}"/>
                </a:ext>
              </a:extLst>
            </p:cNvPr>
            <p:cNvCxnSpPr>
              <a:cxnSpLocks/>
            </p:cNvCxnSpPr>
            <p:nvPr/>
          </p:nvCxnSpPr>
          <p:spPr>
            <a:xfrm>
              <a:off x="954598" y="2240779"/>
              <a:ext cx="0" cy="2170444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43E23CF-93CD-46C4-96EC-3EFCEDCC6973}"/>
                </a:ext>
              </a:extLst>
            </p:cNvPr>
            <p:cNvCxnSpPr>
              <a:cxnSpLocks/>
            </p:cNvCxnSpPr>
            <p:nvPr/>
          </p:nvCxnSpPr>
          <p:spPr>
            <a:xfrm>
              <a:off x="1235953" y="2240779"/>
              <a:ext cx="0" cy="2170444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2E7972B-1E65-4D19-8A81-13739D391D1F}"/>
                </a:ext>
              </a:extLst>
            </p:cNvPr>
            <p:cNvCxnSpPr>
              <a:cxnSpLocks/>
            </p:cNvCxnSpPr>
            <p:nvPr/>
          </p:nvCxnSpPr>
          <p:spPr>
            <a:xfrm>
              <a:off x="1527355" y="2240779"/>
              <a:ext cx="0" cy="2170444"/>
            </a:xfrm>
            <a:prstGeom prst="line">
              <a:avLst/>
            </a:prstGeom>
            <a:ln w="3175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6526EE8-AEC5-4312-83DE-11D63C51EE57}"/>
                </a:ext>
              </a:extLst>
            </p:cNvPr>
            <p:cNvCxnSpPr>
              <a:cxnSpLocks/>
            </p:cNvCxnSpPr>
            <p:nvPr/>
          </p:nvCxnSpPr>
          <p:spPr>
            <a:xfrm>
              <a:off x="954598" y="4411223"/>
              <a:ext cx="2813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9E62BA7-CFA3-475C-B873-4E9A98637D48}"/>
                </a:ext>
              </a:extLst>
            </p:cNvPr>
            <p:cNvCxnSpPr>
              <a:cxnSpLocks/>
            </p:cNvCxnSpPr>
            <p:nvPr/>
          </p:nvCxnSpPr>
          <p:spPr>
            <a:xfrm>
              <a:off x="1246000" y="2250828"/>
              <a:ext cx="2813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圖片 3">
              <a:extLst>
                <a:ext uri="{FF2B5EF4-FFF2-40B4-BE49-F238E27FC236}">
                  <a16:creationId xmlns:a16="http://schemas.microsoft.com/office/drawing/2014/main" id="{83F74425-198A-43C9-930F-59F0D40FC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48895" y="1972393"/>
              <a:ext cx="421842" cy="421842"/>
            </a:xfrm>
            <a:prstGeom prst="rect">
              <a:avLst/>
            </a:prstGeom>
          </p:spPr>
        </p:pic>
      </p:grpSp>
      <p:sp>
        <p:nvSpPr>
          <p:cNvPr id="28" name="文字版面配置區 4">
            <a:extLst>
              <a:ext uri="{FF2B5EF4-FFF2-40B4-BE49-F238E27FC236}">
                <a16:creationId xmlns:a16="http://schemas.microsoft.com/office/drawing/2014/main" id="{E4B89A1B-975F-4BD7-9F54-AD6715C4D66F}"/>
              </a:ext>
            </a:extLst>
          </p:cNvPr>
          <p:cNvSpPr txBox="1">
            <a:spLocks/>
          </p:cNvSpPr>
          <p:nvPr/>
        </p:nvSpPr>
        <p:spPr>
          <a:xfrm>
            <a:off x="819150" y="1298962"/>
            <a:ext cx="3376835" cy="313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dirty="0"/>
              <a:t>清掃方式二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SWALK</a:t>
            </a:r>
          </a:p>
          <a:p>
            <a:r>
              <a:rPr lang="zh-TW" altLang="en-US" dirty="0"/>
              <a:t>流程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20000" lvl="1">
              <a:lnSpc>
                <a:spcPct val="100000"/>
              </a:lnSpc>
              <a:spcBef>
                <a:spcPts val="1200"/>
              </a:spcBef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行走到牆就轉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度，再行走一小段，再轉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605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CD6B8F-5826-4CFC-8B6A-ECD874665813}"/>
              </a:ext>
            </a:extLst>
          </p:cNvPr>
          <p:cNvSpPr txBox="1"/>
          <p:nvPr/>
        </p:nvSpPr>
        <p:spPr>
          <a:xfrm>
            <a:off x="4306517" y="1959988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Swalk_direction</a:t>
            </a:r>
            <a:r>
              <a:rPr lang="en-US" altLang="zh-TW" dirty="0"/>
              <a:t> = ‘R’</a:t>
            </a:r>
            <a:endParaRPr lang="zh-TW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40202DD-6A33-495B-A442-80E62DC8069B}"/>
              </a:ext>
            </a:extLst>
          </p:cNvPr>
          <p:cNvSpPr txBox="1"/>
          <p:nvPr/>
        </p:nvSpPr>
        <p:spPr>
          <a:xfrm>
            <a:off x="6501915" y="1966292"/>
            <a:ext cx="1822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Swalk_direction</a:t>
            </a:r>
            <a:r>
              <a:rPr lang="en-US" altLang="zh-TW" dirty="0"/>
              <a:t> = ‘L’</a:t>
            </a:r>
            <a:endParaRPr lang="zh-TW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BDA2E67-8A27-4901-8AA8-64FF3F892495}"/>
              </a:ext>
            </a:extLst>
          </p:cNvPr>
          <p:cNvGrpSpPr/>
          <p:nvPr/>
        </p:nvGrpSpPr>
        <p:grpSpPr>
          <a:xfrm>
            <a:off x="4572000" y="2571750"/>
            <a:ext cx="1199980" cy="1188000"/>
            <a:chOff x="4384987" y="2603709"/>
            <a:chExt cx="1199980" cy="118800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5EF7729-D3EC-413A-9198-3FDBF72BEA74}"/>
                </a:ext>
              </a:extLst>
            </p:cNvPr>
            <p:cNvCxnSpPr/>
            <p:nvPr/>
          </p:nvCxnSpPr>
          <p:spPr>
            <a:xfrm>
              <a:off x="4389213" y="2603709"/>
              <a:ext cx="11957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277D2F5-91EC-4340-AC79-CDE2FC33D0ED}"/>
                </a:ext>
              </a:extLst>
            </p:cNvPr>
            <p:cNvCxnSpPr/>
            <p:nvPr/>
          </p:nvCxnSpPr>
          <p:spPr>
            <a:xfrm>
              <a:off x="4384987" y="3791709"/>
              <a:ext cx="1195754" cy="0"/>
            </a:xfrm>
            <a:prstGeom prst="line">
              <a:avLst/>
            </a:prstGeom>
            <a:ln w="25400">
              <a:head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7A915A6-5B8E-49F6-82EE-BCA39FD63925}"/>
                </a:ext>
              </a:extLst>
            </p:cNvPr>
            <p:cNvCxnSpPr/>
            <p:nvPr/>
          </p:nvCxnSpPr>
          <p:spPr>
            <a:xfrm>
              <a:off x="5580741" y="2603709"/>
              <a:ext cx="0" cy="10934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2156F9C5-9CA9-41F3-B67D-218A126DA8A7}"/>
                </a:ext>
              </a:extLst>
            </p:cNvPr>
            <p:cNvCxnSpPr/>
            <p:nvPr/>
          </p:nvCxnSpPr>
          <p:spPr>
            <a:xfrm>
              <a:off x="5580741" y="2808553"/>
              <a:ext cx="0" cy="8289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14B0B5B-F50F-4BAC-9A97-F748D3246890}"/>
              </a:ext>
            </a:extLst>
          </p:cNvPr>
          <p:cNvGrpSpPr/>
          <p:nvPr/>
        </p:nvGrpSpPr>
        <p:grpSpPr>
          <a:xfrm>
            <a:off x="6813392" y="2571750"/>
            <a:ext cx="1199980" cy="1188000"/>
            <a:chOff x="4384987" y="2603709"/>
            <a:chExt cx="1199980" cy="1188000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51AA9E5-2D0A-4C44-8CA0-4C9788CB1A3B}"/>
                </a:ext>
              </a:extLst>
            </p:cNvPr>
            <p:cNvCxnSpPr/>
            <p:nvPr/>
          </p:nvCxnSpPr>
          <p:spPr>
            <a:xfrm>
              <a:off x="4389213" y="2603709"/>
              <a:ext cx="11957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BC9B362-A697-44EC-9D0D-3EBB787FFE08}"/>
                </a:ext>
              </a:extLst>
            </p:cNvPr>
            <p:cNvCxnSpPr/>
            <p:nvPr/>
          </p:nvCxnSpPr>
          <p:spPr>
            <a:xfrm>
              <a:off x="4384987" y="3791709"/>
              <a:ext cx="1195754" cy="0"/>
            </a:xfrm>
            <a:prstGeom prst="line">
              <a:avLst/>
            </a:prstGeom>
            <a:ln w="25400">
              <a:head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1DAC1338-E890-4F3B-8486-FBAF2D85038A}"/>
                </a:ext>
              </a:extLst>
            </p:cNvPr>
            <p:cNvCxnSpPr/>
            <p:nvPr/>
          </p:nvCxnSpPr>
          <p:spPr>
            <a:xfrm>
              <a:off x="5580741" y="2603709"/>
              <a:ext cx="0" cy="10934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04F99E4-D270-47E3-8D25-7B6CE38D4D4A}"/>
                </a:ext>
              </a:extLst>
            </p:cNvPr>
            <p:cNvCxnSpPr/>
            <p:nvPr/>
          </p:nvCxnSpPr>
          <p:spPr>
            <a:xfrm>
              <a:off x="5580741" y="2808553"/>
              <a:ext cx="0" cy="8289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961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zh-TW" dirty="0"/>
              <a:t>元件</a:t>
            </a:r>
            <a:r>
              <a:rPr lang="en-US" altLang="zh-TW" dirty="0"/>
              <a:t>-</a:t>
            </a:r>
            <a:r>
              <a:rPr lang="en-US" altLang="zh-TW" dirty="0" err="1"/>
              <a:t>iVacuum</a:t>
            </a:r>
            <a:r>
              <a:rPr lang="en-US" altLang="zh-TW" dirty="0"/>
              <a:t> Robot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19</a:t>
            </a:fld>
            <a:endParaRPr lang="zh-TW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CD6B8F-5826-4CFC-8B6A-ECD874665813}"/>
              </a:ext>
            </a:extLst>
          </p:cNvPr>
          <p:cNvSpPr txBox="1"/>
          <p:nvPr/>
        </p:nvSpPr>
        <p:spPr>
          <a:xfrm>
            <a:off x="4306517" y="1959988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Swalk_direction</a:t>
            </a:r>
            <a:r>
              <a:rPr lang="en-US" altLang="zh-TW" dirty="0"/>
              <a:t> = ‘R’</a:t>
            </a:r>
            <a:endParaRPr lang="zh-TW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40202DD-6A33-495B-A442-80E62DC8069B}"/>
              </a:ext>
            </a:extLst>
          </p:cNvPr>
          <p:cNvSpPr txBox="1"/>
          <p:nvPr/>
        </p:nvSpPr>
        <p:spPr>
          <a:xfrm>
            <a:off x="6501915" y="1966292"/>
            <a:ext cx="1822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Swalk_direction</a:t>
            </a:r>
            <a:r>
              <a:rPr lang="en-US" altLang="zh-TW" dirty="0"/>
              <a:t> = ‘L’</a:t>
            </a:r>
            <a:endParaRPr lang="zh-TW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BDA2E67-8A27-4901-8AA8-64FF3F892495}"/>
              </a:ext>
            </a:extLst>
          </p:cNvPr>
          <p:cNvGrpSpPr/>
          <p:nvPr/>
        </p:nvGrpSpPr>
        <p:grpSpPr>
          <a:xfrm>
            <a:off x="4572000" y="2571750"/>
            <a:ext cx="1199980" cy="1188000"/>
            <a:chOff x="4384987" y="2603709"/>
            <a:chExt cx="1199980" cy="118800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5EF7729-D3EC-413A-9198-3FDBF72BEA74}"/>
                </a:ext>
              </a:extLst>
            </p:cNvPr>
            <p:cNvCxnSpPr/>
            <p:nvPr/>
          </p:nvCxnSpPr>
          <p:spPr>
            <a:xfrm>
              <a:off x="4389213" y="2603709"/>
              <a:ext cx="11957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277D2F5-91EC-4340-AC79-CDE2FC33D0ED}"/>
                </a:ext>
              </a:extLst>
            </p:cNvPr>
            <p:cNvCxnSpPr/>
            <p:nvPr/>
          </p:nvCxnSpPr>
          <p:spPr>
            <a:xfrm>
              <a:off x="4384987" y="3791709"/>
              <a:ext cx="1195754" cy="0"/>
            </a:xfrm>
            <a:prstGeom prst="line">
              <a:avLst/>
            </a:prstGeom>
            <a:ln w="25400">
              <a:head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7A915A6-5B8E-49F6-82EE-BCA39FD63925}"/>
                </a:ext>
              </a:extLst>
            </p:cNvPr>
            <p:cNvCxnSpPr/>
            <p:nvPr/>
          </p:nvCxnSpPr>
          <p:spPr>
            <a:xfrm>
              <a:off x="5580741" y="2603709"/>
              <a:ext cx="0" cy="10934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2156F9C5-9CA9-41F3-B67D-218A126DA8A7}"/>
                </a:ext>
              </a:extLst>
            </p:cNvPr>
            <p:cNvCxnSpPr/>
            <p:nvPr/>
          </p:nvCxnSpPr>
          <p:spPr>
            <a:xfrm>
              <a:off x="5580741" y="2808553"/>
              <a:ext cx="0" cy="8289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14B0B5B-F50F-4BAC-9A97-F748D3246890}"/>
              </a:ext>
            </a:extLst>
          </p:cNvPr>
          <p:cNvGrpSpPr/>
          <p:nvPr/>
        </p:nvGrpSpPr>
        <p:grpSpPr>
          <a:xfrm>
            <a:off x="6813392" y="2571750"/>
            <a:ext cx="1199980" cy="1188000"/>
            <a:chOff x="4384987" y="2603709"/>
            <a:chExt cx="1199980" cy="1188000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51AA9E5-2D0A-4C44-8CA0-4C9788CB1A3B}"/>
                </a:ext>
              </a:extLst>
            </p:cNvPr>
            <p:cNvCxnSpPr/>
            <p:nvPr/>
          </p:nvCxnSpPr>
          <p:spPr>
            <a:xfrm>
              <a:off x="4389213" y="2603709"/>
              <a:ext cx="11957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BC9B362-A697-44EC-9D0D-3EBB787FFE08}"/>
                </a:ext>
              </a:extLst>
            </p:cNvPr>
            <p:cNvCxnSpPr/>
            <p:nvPr/>
          </p:nvCxnSpPr>
          <p:spPr>
            <a:xfrm>
              <a:off x="4384987" y="3791709"/>
              <a:ext cx="1195754" cy="0"/>
            </a:xfrm>
            <a:prstGeom prst="line">
              <a:avLst/>
            </a:prstGeom>
            <a:ln w="25400">
              <a:head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1DAC1338-E890-4F3B-8486-FBAF2D85038A}"/>
                </a:ext>
              </a:extLst>
            </p:cNvPr>
            <p:cNvCxnSpPr/>
            <p:nvPr/>
          </p:nvCxnSpPr>
          <p:spPr>
            <a:xfrm>
              <a:off x="5580741" y="2603709"/>
              <a:ext cx="0" cy="10934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04F99E4-D270-47E3-8D25-7B6CE38D4D4A}"/>
                </a:ext>
              </a:extLst>
            </p:cNvPr>
            <p:cNvCxnSpPr/>
            <p:nvPr/>
          </p:nvCxnSpPr>
          <p:spPr>
            <a:xfrm>
              <a:off x="5580741" y="2808553"/>
              <a:ext cx="0" cy="8289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版面配置區 4">
            <a:extLst>
              <a:ext uri="{FF2B5EF4-FFF2-40B4-BE49-F238E27FC236}">
                <a16:creationId xmlns:a16="http://schemas.microsoft.com/office/drawing/2014/main" id="{C4C97148-1278-44F2-AC54-99749FBCE7BC}"/>
              </a:ext>
            </a:extLst>
          </p:cNvPr>
          <p:cNvSpPr txBox="1">
            <a:spLocks/>
          </p:cNvSpPr>
          <p:nvPr/>
        </p:nvSpPr>
        <p:spPr>
          <a:xfrm>
            <a:off x="819150" y="1298962"/>
            <a:ext cx="3376835" cy="313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dirty="0"/>
              <a:t>清掃方式二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SWALK</a:t>
            </a:r>
          </a:p>
          <a:p>
            <a:r>
              <a:rPr lang="zh-TW" altLang="en-US" dirty="0"/>
              <a:t>流程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20000" lvl="1">
              <a:lnSpc>
                <a:spcPct val="100000"/>
              </a:lnSpc>
              <a:spcBef>
                <a:spcPts val="1200"/>
              </a:spcBef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行走到牆就轉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度，再行走一小段，再轉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 lvl="1">
              <a:lnSpc>
                <a:spcPct val="100000"/>
              </a:lnSpc>
              <a:spcBef>
                <a:spcPts val="1200"/>
              </a:spcBef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記錄遇牆次數，並多轉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度，然後隨機修改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Swalk_direction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605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739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419200"/>
            <a:ext cx="75057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altLang="en-US" sz="2000" dirty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題目說明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元件介紹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系統DEMO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清掃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記錄評比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altLang="en-US" dirty="0"/>
              <a:t>結論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zh-TW" dirty="0"/>
              <a:t>元件</a:t>
            </a:r>
            <a:r>
              <a:rPr lang="en-US" altLang="zh-TW" dirty="0"/>
              <a:t>-</a:t>
            </a:r>
            <a:r>
              <a:rPr lang="en-US" altLang="zh-TW" dirty="0" err="1"/>
              <a:t>iVacuum</a:t>
            </a:r>
            <a:r>
              <a:rPr lang="en-US" altLang="zh-TW" dirty="0"/>
              <a:t> Robot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  <p:sp>
        <p:nvSpPr>
          <p:cNvPr id="5" name="文字版面配置區 4"/>
          <p:cNvSpPr txBox="1">
            <a:spLocks/>
          </p:cNvSpPr>
          <p:nvPr/>
        </p:nvSpPr>
        <p:spPr>
          <a:xfrm>
            <a:off x="769988" y="1208526"/>
            <a:ext cx="3376835" cy="313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dirty="0"/>
              <a:t>斷點續掃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*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5452F1-9B01-43CB-B438-AC7E77EA7B1D}"/>
              </a:ext>
            </a:extLst>
          </p:cNvPr>
          <p:cNvSpPr txBox="1"/>
          <p:nvPr/>
        </p:nvSpPr>
        <p:spPr>
          <a:xfrm>
            <a:off x="3466681" y="1856836"/>
            <a:ext cx="26125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F(n) = g(n) + h(n)</a:t>
            </a:r>
            <a:endParaRPr lang="zh-TW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3ECDB9-A63E-4FC6-983C-7824A76600BC}"/>
              </a:ext>
            </a:extLst>
          </p:cNvPr>
          <p:cNvSpPr txBox="1"/>
          <p:nvPr/>
        </p:nvSpPr>
        <p:spPr>
          <a:xfrm>
            <a:off x="1004835" y="3437043"/>
            <a:ext cx="54964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/>
              <a:t>H : Manhattan Distance</a:t>
            </a:r>
          </a:p>
          <a:p>
            <a:r>
              <a:rPr lang="en-US" altLang="zh-TW" dirty="0"/>
              <a:t>def heuristic(a, b):</a:t>
            </a:r>
          </a:p>
          <a:p>
            <a:r>
              <a:rPr lang="en-US" altLang="zh-TW" dirty="0"/>
              <a:t>     return (abs(</a:t>
            </a:r>
            <a:r>
              <a:rPr lang="en-US" altLang="zh-TW" dirty="0" err="1"/>
              <a:t>a.x</a:t>
            </a:r>
            <a:r>
              <a:rPr lang="en-US" altLang="zh-TW" dirty="0"/>
              <a:t> - </a:t>
            </a:r>
            <a:r>
              <a:rPr lang="en-US" altLang="zh-TW" dirty="0" err="1"/>
              <a:t>b.x</a:t>
            </a:r>
            <a:r>
              <a:rPr lang="en-US" altLang="zh-TW" dirty="0"/>
              <a:t>) + abs(</a:t>
            </a:r>
            <a:r>
              <a:rPr lang="en-US" altLang="zh-TW" dirty="0" err="1"/>
              <a:t>a.y</a:t>
            </a:r>
            <a:r>
              <a:rPr lang="en-US" altLang="zh-TW" dirty="0"/>
              <a:t> - </a:t>
            </a:r>
            <a:r>
              <a:rPr lang="en-US" altLang="zh-TW" dirty="0" err="1"/>
              <a:t>b.y</a:t>
            </a:r>
            <a:r>
              <a:rPr lang="en-US" altLang="zh-TW" dirty="0"/>
              <a:t>)) * 10</a:t>
            </a:r>
            <a:endParaRPr lang="zh-TW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04FEF0-963C-405B-9171-1415DC17F272}"/>
              </a:ext>
            </a:extLst>
          </p:cNvPr>
          <p:cNvSpPr txBox="1"/>
          <p:nvPr/>
        </p:nvSpPr>
        <p:spPr>
          <a:xfrm>
            <a:off x="984739" y="2571471"/>
            <a:ext cx="5496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/>
              <a:t>G :  </a:t>
            </a:r>
            <a:r>
              <a:rPr lang="zh-TW" altLang="en-US" sz="1800" b="1" dirty="0"/>
              <a:t>現在的</a:t>
            </a:r>
            <a:r>
              <a:rPr lang="en-US" altLang="zh-TW" sz="1800" b="1" dirty="0"/>
              <a:t>cost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+</a:t>
            </a:r>
            <a:r>
              <a:rPr lang="zh-TW" altLang="en-US" sz="1800" b="1" dirty="0"/>
              <a:t> 到下一點的</a:t>
            </a:r>
            <a:r>
              <a:rPr lang="en-US" altLang="zh-TW" sz="1800" b="1" dirty="0"/>
              <a:t>cost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next_cost</a:t>
            </a:r>
            <a:r>
              <a:rPr lang="en-US" altLang="zh-TW" dirty="0"/>
              <a:t> = cost[current] + </a:t>
            </a:r>
            <a:r>
              <a:rPr lang="en-US" altLang="zh-TW" dirty="0" err="1"/>
              <a:t>graph.cost</a:t>
            </a:r>
            <a:r>
              <a:rPr lang="en-US" altLang="zh-TW" dirty="0"/>
              <a:t>(current, next)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80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60059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22</a:t>
            </a:fld>
            <a:endParaRPr lang="zh-TW" altLang="en-US"/>
          </a:p>
        </p:txBody>
      </p:sp>
      <p:sp>
        <p:nvSpPr>
          <p:cNvPr id="7" name="Google Shape;136;p14"/>
          <p:cNvSpPr txBox="1">
            <a:spLocks/>
          </p:cNvSpPr>
          <p:nvPr/>
        </p:nvSpPr>
        <p:spPr>
          <a:xfrm>
            <a:off x="819150" y="1419200"/>
            <a:ext cx="7505700" cy="30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dirty="0"/>
              <a:t>Path</a:t>
            </a:r>
            <a:endParaRPr lang="zh-TW" altLang="en-US" dirty="0"/>
          </a:p>
          <a:p>
            <a:pPr lvl="1" indent="-311150">
              <a:spcBef>
                <a:spcPts val="0"/>
              </a:spcBef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n-US" altLang="zh-TW" sz="1800" dirty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</a:t>
            </a:r>
          </a:p>
          <a:p>
            <a:pPr lvl="1" indent="-311150">
              <a:spcBef>
                <a:spcPts val="0"/>
              </a:spcBef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n-US" altLang="zh-TW" sz="1800" dirty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SWALK</a:t>
            </a:r>
          </a:p>
          <a:p>
            <a:pPr lvl="1" indent="-311150">
              <a:spcBef>
                <a:spcPts val="0"/>
              </a:spcBef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n-US" altLang="zh-TW" sz="1800" dirty="0" err="1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Astar</a:t>
            </a:r>
            <a:r>
              <a:rPr lang="zh-TW" altLang="en-US" sz="1800" dirty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800" dirty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斷點續掃 </a:t>
            </a:r>
            <a:r>
              <a:rPr lang="en-US" altLang="zh-TW" sz="1800" dirty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/>
          </a:p>
          <a:p>
            <a:r>
              <a:rPr lang="en-US" altLang="zh-TW" dirty="0"/>
              <a:t>Details</a:t>
            </a:r>
          </a:p>
          <a:p>
            <a:pPr marL="914400" lvl="2" indent="-311150">
              <a:spcBef>
                <a:spcPts val="0"/>
              </a:spcBef>
              <a:buSzPts val="1300"/>
              <a:buFont typeface="Calibri"/>
              <a:buChar char="●"/>
            </a:pPr>
            <a:r>
              <a:rPr lang="zh-TW" altLang="en-US" sz="18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-311150">
              <a:spcBef>
                <a:spcPts val="0"/>
              </a:spcBef>
              <a:buSzPts val="1300"/>
              <a:buFont typeface="Calibri"/>
              <a:buChar char="●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障礙物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加強細節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914400" lvl="2" indent="-311150">
              <a:spcBef>
                <a:spcPts val="0"/>
              </a:spcBef>
              <a:buSzPts val="1300"/>
              <a:buFont typeface="Calibri"/>
              <a:buChar char="●"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624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清掃評比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460287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清掃方式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24</a:t>
            </a:fld>
            <a:endParaRPr lang="zh-TW" altLang="en-US"/>
          </a:p>
        </p:txBody>
      </p:sp>
      <p:sp>
        <p:nvSpPr>
          <p:cNvPr id="5" name="Google Shape;136;p14">
            <a:extLst>
              <a:ext uri="{FF2B5EF4-FFF2-40B4-BE49-F238E27FC236}">
                <a16:creationId xmlns:a16="http://schemas.microsoft.com/office/drawing/2014/main" id="{E924E060-33FE-4A90-B11E-83B1BAC481C7}"/>
              </a:ext>
            </a:extLst>
          </p:cNvPr>
          <p:cNvSpPr txBox="1">
            <a:spLocks/>
          </p:cNvSpPr>
          <p:nvPr/>
        </p:nvSpPr>
        <p:spPr>
          <a:xfrm>
            <a:off x="819150" y="1419200"/>
            <a:ext cx="7505700" cy="30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dirty="0"/>
              <a:t>清掃覆蓋率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96C2528-BD9A-4378-8886-4D6EB2A4B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543494"/>
              </p:ext>
            </p:extLst>
          </p:nvPr>
        </p:nvGraphicFramePr>
        <p:xfrm>
          <a:off x="1989572" y="2110154"/>
          <a:ext cx="5308878" cy="17549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8076">
                  <a:extLst>
                    <a:ext uri="{9D8B030D-6E8A-4147-A177-3AD203B41FA5}">
                      <a16:colId xmlns:a16="http://schemas.microsoft.com/office/drawing/2014/main" val="1210944224"/>
                    </a:ext>
                  </a:extLst>
                </a:gridCol>
                <a:gridCol w="1858945">
                  <a:extLst>
                    <a:ext uri="{9D8B030D-6E8A-4147-A177-3AD203B41FA5}">
                      <a16:colId xmlns:a16="http://schemas.microsoft.com/office/drawing/2014/main" val="2162371346"/>
                    </a:ext>
                  </a:extLst>
                </a:gridCol>
                <a:gridCol w="1771857">
                  <a:extLst>
                    <a:ext uri="{9D8B030D-6E8A-4147-A177-3AD203B41FA5}">
                      <a16:colId xmlns:a16="http://schemas.microsoft.com/office/drawing/2014/main" val="1806898624"/>
                    </a:ext>
                  </a:extLst>
                </a:gridCol>
              </a:tblGrid>
              <a:tr h="58499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RANDOM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SWALK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662157"/>
                  </a:ext>
                </a:extLst>
              </a:tr>
              <a:tr h="58499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       300 s</a:t>
                      </a:r>
                      <a:r>
                        <a:rPr lang="en-US" altLang="zh-TW" dirty="0"/>
                        <a:t>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61%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47%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870326"/>
                  </a:ext>
                </a:extLst>
              </a:tr>
              <a:tr h="58499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420 s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73%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67%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156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490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25</a:t>
            </a:fld>
            <a:endParaRPr lang="zh-TW" altLang="en-US"/>
          </a:p>
        </p:txBody>
      </p:sp>
      <p:sp>
        <p:nvSpPr>
          <p:cNvPr id="5" name="Google Shape;136;p14">
            <a:extLst>
              <a:ext uri="{FF2B5EF4-FFF2-40B4-BE49-F238E27FC236}">
                <a16:creationId xmlns:a16="http://schemas.microsoft.com/office/drawing/2014/main" id="{4CEF4533-2D41-43C2-84A1-509D320BFA44}"/>
              </a:ext>
            </a:extLst>
          </p:cNvPr>
          <p:cNvSpPr txBox="1">
            <a:spLocks/>
          </p:cNvSpPr>
          <p:nvPr/>
        </p:nvSpPr>
        <p:spPr>
          <a:xfrm>
            <a:off x="819150" y="1419200"/>
            <a:ext cx="7505700" cy="30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dirty="0"/>
              <a:t>未知環境</a:t>
            </a:r>
          </a:p>
          <a:p>
            <a:pPr lvl="1" indent="-311150">
              <a:spcBef>
                <a:spcPts val="0"/>
              </a:spcBef>
              <a:buClr>
                <a:srgbClr val="233A44"/>
              </a:buClr>
              <a:buSzPts val="1300"/>
              <a:buFont typeface="Calibri"/>
              <a:buChar char="●"/>
            </a:pPr>
            <a:r>
              <a:rPr lang="zh-TW" altLang="en-US" sz="1800" dirty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受現場障礙物與房間格局影響巨大</a:t>
            </a:r>
            <a:endParaRPr lang="en-US" altLang="zh-TW" sz="1800" dirty="0">
              <a:solidFill>
                <a:srgbClr val="233A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11150">
              <a:spcBef>
                <a:spcPts val="0"/>
              </a:spcBef>
              <a:buClr>
                <a:srgbClr val="233A44"/>
              </a:buClr>
              <a:buSzPts val="1300"/>
              <a:buFont typeface="Calibri"/>
              <a:buChar char="●"/>
            </a:pPr>
            <a:r>
              <a:rPr lang="zh-TW" altLang="en-US" sz="1800" dirty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脫困能力 </a:t>
            </a:r>
            <a:r>
              <a:rPr lang="en-US" altLang="zh-TW" sz="1800" dirty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&gt; </a:t>
            </a:r>
            <a:r>
              <a:rPr lang="en-US" altLang="zh-TW" sz="1800" dirty="0" err="1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Swalk</a:t>
            </a:r>
            <a:endParaRPr lang="en-US" altLang="zh-TW" sz="1800" dirty="0">
              <a:solidFill>
                <a:srgbClr val="233A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改進方式</a:t>
            </a:r>
          </a:p>
          <a:p>
            <a:pPr lvl="1" indent="-311150">
              <a:spcBef>
                <a:spcPts val="0"/>
              </a:spcBef>
              <a:buClr>
                <a:srgbClr val="233A44"/>
              </a:buClr>
              <a:buSzPts val="1300"/>
              <a:buFont typeface="Calibri"/>
              <a:buChar char="●"/>
            </a:pPr>
            <a:r>
              <a:rPr lang="zh-TW" altLang="en-US" sz="1800" dirty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先沿障礙物清掃畫出格局後再用全</a:t>
            </a:r>
            <a:br>
              <a:rPr lang="en-US" altLang="zh-TW" sz="1800" dirty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dirty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局路徑規劃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2477160-9C6F-45F3-9EE0-415570E84089}"/>
              </a:ext>
            </a:extLst>
          </p:cNvPr>
          <p:cNvGrpSpPr/>
          <p:nvPr/>
        </p:nvGrpSpPr>
        <p:grpSpPr>
          <a:xfrm>
            <a:off x="5617026" y="1419200"/>
            <a:ext cx="1352550" cy="2886075"/>
            <a:chOff x="4296934" y="1419200"/>
            <a:chExt cx="1352550" cy="288607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0EB124B-B5C0-40D6-B0A1-B919F1485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6934" y="1419200"/>
              <a:ext cx="1352550" cy="2886075"/>
            </a:xfrm>
            <a:prstGeom prst="rect">
              <a:avLst/>
            </a:prstGeom>
          </p:spPr>
        </p:pic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1DD853E-4012-4ADC-9DFA-5C53E1B49AD0}"/>
                </a:ext>
              </a:extLst>
            </p:cNvPr>
            <p:cNvCxnSpPr/>
            <p:nvPr/>
          </p:nvCxnSpPr>
          <p:spPr>
            <a:xfrm flipV="1">
              <a:off x="5044273" y="2458405"/>
              <a:ext cx="0" cy="4104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955A075-EC98-43A3-BCB0-4E0197BDE9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21313" y="2458405"/>
              <a:ext cx="272721" cy="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01BC395-876D-475A-BCBB-9C66F03E2B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0603" y="2458405"/>
              <a:ext cx="1" cy="16679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2AC1C3D-7E42-42CE-8F97-99E2465DC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0986" y="1774128"/>
              <a:ext cx="329617" cy="325975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7F30068-9864-4EA7-BE81-D4B99CAC0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200" y="1419200"/>
            <a:ext cx="1691090" cy="1667924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F97D6A2D-E9AF-486E-86DB-82261BFF6F8A}"/>
              </a:ext>
            </a:extLst>
          </p:cNvPr>
          <p:cNvSpPr/>
          <p:nvPr/>
        </p:nvSpPr>
        <p:spPr>
          <a:xfrm>
            <a:off x="7778834" y="941900"/>
            <a:ext cx="922762" cy="954600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HELP!!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4725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Thank you for listening.</a:t>
            </a:r>
            <a:endParaRPr sz="3600" dirty="0"/>
          </a:p>
        </p:txBody>
      </p:sp>
      <p:sp>
        <p:nvSpPr>
          <p:cNvPr id="5" name="Google Shape;130;p13"/>
          <p:cNvSpPr txBox="1"/>
          <p:nvPr/>
        </p:nvSpPr>
        <p:spPr>
          <a:xfrm>
            <a:off x="3607534" y="3392200"/>
            <a:ext cx="19398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dirty="0">
                <a:solidFill>
                  <a:schemeClr val="dk2"/>
                </a:solidFill>
              </a:rPr>
              <a:t>TEAM 3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dirty="0">
                <a:solidFill>
                  <a:schemeClr val="dk2"/>
                </a:solidFill>
              </a:rPr>
              <a:t>106971001 林上人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dirty="0">
                <a:solidFill>
                  <a:schemeClr val="dk2"/>
                </a:solidFill>
              </a:rPr>
              <a:t>106971004 林佑駿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dirty="0">
                <a:solidFill>
                  <a:schemeClr val="dk2"/>
                </a:solidFill>
              </a:rPr>
              <a:t>106971009 吳宇翔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dirty="0">
                <a:solidFill>
                  <a:schemeClr val="dk2"/>
                </a:solidFill>
              </a:rPr>
              <a:t>107971023 李沛潔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工作分配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819150" y="1419200"/>
            <a:ext cx="75057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27</a:t>
            </a:fld>
            <a:endParaRPr lang="zh-TW" altLang="en-US"/>
          </a:p>
        </p:txBody>
      </p:sp>
      <p:graphicFrame>
        <p:nvGraphicFramePr>
          <p:cNvPr id="20" name="資料庫圖表 19"/>
          <p:cNvGraphicFramePr/>
          <p:nvPr>
            <p:extLst>
              <p:ext uri="{D42A27DB-BD31-4B8C-83A1-F6EECF244321}">
                <p14:modId xmlns:p14="http://schemas.microsoft.com/office/powerpoint/2010/main" val="1941375692"/>
              </p:ext>
            </p:extLst>
          </p:nvPr>
        </p:nvGraphicFramePr>
        <p:xfrm>
          <a:off x="554990" y="1416000"/>
          <a:ext cx="3820160" cy="30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資料庫圖表 22"/>
          <p:cNvGraphicFramePr/>
          <p:nvPr>
            <p:extLst>
              <p:ext uri="{D42A27DB-BD31-4B8C-83A1-F6EECF244321}">
                <p14:modId xmlns:p14="http://schemas.microsoft.com/office/powerpoint/2010/main" val="3390371345"/>
              </p:ext>
            </p:extLst>
          </p:nvPr>
        </p:nvGraphicFramePr>
        <p:xfrm>
          <a:off x="4775624" y="1416000"/>
          <a:ext cx="3820160" cy="30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題目說明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419200"/>
            <a:ext cx="75057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設計一個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iVacuum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Cleaner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清掃給定的室內面積。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16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自行定義軟體及虛擬硬體功能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16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自⾏定義清掃⽅式及清掃軌跡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16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自訂清掃績效指標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16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評估執⾏清掃後的績效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63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系統架構說明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5541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69" y="3089506"/>
            <a:ext cx="1524000" cy="145732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81414" y="4239054"/>
            <a:ext cx="1615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iVacummn</a:t>
            </a:r>
            <a:r>
              <a:rPr lang="en-US" altLang="zh-TW" dirty="0"/>
              <a:t> Robot</a:t>
            </a:r>
            <a:endParaRPr lang="zh-TW" altLang="en-US" dirty="0"/>
          </a:p>
        </p:txBody>
      </p:sp>
      <p:pic>
        <p:nvPicPr>
          <p:cNvPr id="7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647" y="1352440"/>
            <a:ext cx="1666431" cy="13398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字方塊 7"/>
          <p:cNvSpPr txBox="1"/>
          <p:nvPr/>
        </p:nvSpPr>
        <p:spPr>
          <a:xfrm>
            <a:off x="3132513" y="2615523"/>
            <a:ext cx="152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MAP</a:t>
            </a:r>
            <a:endParaRPr lang="zh-TW" altLang="en-US" dirty="0"/>
          </a:p>
        </p:txBody>
      </p:sp>
      <p:pic>
        <p:nvPicPr>
          <p:cNvPr id="9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8915" y="1424303"/>
            <a:ext cx="2225935" cy="15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/>
          <p:cNvSpPr txBox="1"/>
          <p:nvPr/>
        </p:nvSpPr>
        <p:spPr>
          <a:xfrm>
            <a:off x="6921915" y="3002388"/>
            <a:ext cx="152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View</a:t>
            </a:r>
            <a:endParaRPr lang="zh-TW" altLang="en-US" dirty="0"/>
          </a:p>
        </p:txBody>
      </p:sp>
      <p:cxnSp>
        <p:nvCxnSpPr>
          <p:cNvPr id="6" name="肘形接點 5"/>
          <p:cNvCxnSpPr>
            <a:stCxn id="3" idx="0"/>
            <a:endCxn id="7" idx="1"/>
          </p:cNvCxnSpPr>
          <p:nvPr/>
        </p:nvCxnSpPr>
        <p:spPr>
          <a:xfrm rot="5400000" flipH="1" flipV="1">
            <a:off x="1430532" y="1926391"/>
            <a:ext cx="1067153" cy="1259078"/>
          </a:xfrm>
          <a:prstGeom prst="bentConnector2">
            <a:avLst/>
          </a:prstGeom>
          <a:ln w="60325">
            <a:headEnd w="lg" len="lg"/>
            <a:tailEnd type="triangle"/>
          </a:ln>
          <a:effectLst>
            <a:glow rad="12700">
              <a:schemeClr val="bg1">
                <a:lumMod val="60000"/>
                <a:lumOff val="40000"/>
                <a:alpha val="5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softEdge rad="0"/>
          </a:effectLst>
          <a:scene3d>
            <a:camera prst="orthographicFront"/>
            <a:lightRig rig="threePt" dir="t"/>
          </a:scene3d>
          <a:sp3d prstMaterial="clear">
            <a:bevelT w="0"/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 rot="16200000" flipH="1" flipV="1">
            <a:off x="2192531" y="2850140"/>
            <a:ext cx="1067153" cy="1259078"/>
          </a:xfrm>
          <a:prstGeom prst="bentConnector2">
            <a:avLst/>
          </a:prstGeom>
          <a:ln w="60325">
            <a:headEnd w="lg" len="lg"/>
            <a:tailEnd type="triangle"/>
          </a:ln>
          <a:effectLst>
            <a:glow rad="12700">
              <a:schemeClr val="bg1">
                <a:lumMod val="60000"/>
                <a:lumOff val="40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  <a:scene3d>
            <a:camera prst="orthographicFront"/>
            <a:lightRig rig="threePt" dir="t"/>
          </a:scene3d>
          <a:sp3d prstMaterial="clear">
            <a:bevelT w="0"/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27283" y="1703175"/>
            <a:ext cx="152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Action</a:t>
            </a:r>
            <a:endParaRPr lang="zh-TW" altLang="en-US" dirty="0"/>
          </a:p>
        </p:txBody>
      </p:sp>
      <p:cxnSp>
        <p:nvCxnSpPr>
          <p:cNvPr id="17" name="肘形接點 16"/>
          <p:cNvCxnSpPr/>
          <p:nvPr/>
        </p:nvCxnSpPr>
        <p:spPr>
          <a:xfrm flipV="1">
            <a:off x="4234609" y="2179178"/>
            <a:ext cx="1713264" cy="1604"/>
          </a:xfrm>
          <a:prstGeom prst="bentConnector3">
            <a:avLst>
              <a:gd name="adj1" fmla="val 50000"/>
            </a:avLst>
          </a:prstGeom>
          <a:ln w="60325">
            <a:headEnd w="lg" len="lg"/>
            <a:tailEnd type="triangle"/>
          </a:ln>
          <a:effectLst>
            <a:glow rad="12700">
              <a:schemeClr val="bg1">
                <a:lumMod val="60000"/>
                <a:lumOff val="40000"/>
                <a:alpha val="5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softEdge rad="0"/>
          </a:effectLst>
          <a:scene3d>
            <a:camera prst="orthographicFront"/>
            <a:lightRig rig="threePt" dir="t"/>
          </a:scene3d>
          <a:sp3d prstMaterial="clear">
            <a:bevelT w="0"/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426862" y="3965734"/>
            <a:ext cx="152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81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419200"/>
            <a:ext cx="75057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altLang="en-US" dirty="0"/>
              <a:t>使用工具</a:t>
            </a:r>
            <a:endParaRPr lang="en-US" altLang="zh-TW" dirty="0"/>
          </a:p>
          <a:p>
            <a:pPr lvl="1" indent="-311150">
              <a:spcBef>
                <a:spcPts val="0"/>
              </a:spcBef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n-US" altLang="zh-TW" sz="1800" dirty="0" err="1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PyCharm</a:t>
            </a:r>
            <a:r>
              <a:rPr lang="en-US" altLang="zh-TW" sz="1800" dirty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 indent="-311150">
              <a:spcBef>
                <a:spcPts val="0"/>
              </a:spcBef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n-US" altLang="zh-TW" sz="1800" dirty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Tiled</a:t>
            </a:r>
            <a:endParaRPr lang="en-US" altLang="zh-TW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altLang="en-US" dirty="0"/>
              <a:t>使用語言</a:t>
            </a:r>
            <a:endParaRPr lang="en-US" altLang="zh-TW" dirty="0"/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Python3</a:t>
            </a:r>
          </a:p>
          <a:p>
            <a:r>
              <a:rPr lang="zh-TW" altLang="en-US" dirty="0"/>
              <a:t>使用套件模組</a:t>
            </a:r>
            <a:endParaRPr lang="en-US" altLang="zh-TW" dirty="0"/>
          </a:p>
          <a:p>
            <a:pPr marL="914400" lvl="2" indent="-311150">
              <a:spcBef>
                <a:spcPts val="0"/>
              </a:spcBef>
              <a:buSzPts val="1300"/>
              <a:buFont typeface="Calibri"/>
              <a:buChar char="●"/>
            </a:pP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PyGame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-311150">
              <a:spcBef>
                <a:spcPts val="0"/>
              </a:spcBef>
              <a:buSzPts val="1300"/>
              <a:buFont typeface="Calibri"/>
              <a:buChar char="●"/>
            </a:pPr>
            <a:r>
              <a:rPr lang="en-US" altLang="zh-TW" sz="1800" dirty="0" err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PyTMX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92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系統元件說明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4374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元件-地圖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419200"/>
            <a:ext cx="75057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78988"/>
            <a:ext cx="3434850" cy="28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873" y="1419213"/>
            <a:ext cx="3633968" cy="30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元件-地圖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969" y="1419213"/>
            <a:ext cx="3633968" cy="30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819150" y="1419225"/>
            <a:ext cx="7505700" cy="192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120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/>
              <a:t>*</a:t>
            </a:r>
            <a:r>
              <a:rPr lang="en-US" altLang="zh-TW" sz="1600" dirty="0"/>
              <a:t>120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格，每格邉長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16pixel</a:t>
            </a:r>
          </a:p>
          <a:p>
            <a:pPr marL="285750" lvl="2" indent="-285750">
              <a:buFont typeface="Wingdings" panose="05000000000000000000" pitchFamily="2" charset="2"/>
              <a:buChar char="n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髒污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共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基本髒汙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448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加強髒汙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152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934</Words>
  <Application>Microsoft Office PowerPoint</Application>
  <PresentationFormat>全屏显示(16:9)</PresentationFormat>
  <Paragraphs>199</Paragraphs>
  <Slides>27</Slides>
  <Notes>23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Arial</vt:lpstr>
      <vt:lpstr>Nunito</vt:lpstr>
      <vt:lpstr>Calibri</vt:lpstr>
      <vt:lpstr>微軟正黑體</vt:lpstr>
      <vt:lpstr>Wingdings</vt:lpstr>
      <vt:lpstr>Shift</vt:lpstr>
      <vt:lpstr>ARTFICIAL INTELLIGENCE</vt:lpstr>
      <vt:lpstr>大綱</vt:lpstr>
      <vt:lpstr>題目說明</vt:lpstr>
      <vt:lpstr>系統架構說明</vt:lpstr>
      <vt:lpstr>系統架構</vt:lpstr>
      <vt:lpstr>系統架構-使用工具</vt:lpstr>
      <vt:lpstr>系統元件說明</vt:lpstr>
      <vt:lpstr>元件-地圖</vt:lpstr>
      <vt:lpstr>元件-地圖</vt:lpstr>
      <vt:lpstr>PowerPoint 演示文稿</vt:lpstr>
      <vt:lpstr>PowerPoint 演示文稿</vt:lpstr>
      <vt:lpstr>PowerPoint 演示文稿</vt:lpstr>
      <vt:lpstr>元件-iVacuum Robot</vt:lpstr>
      <vt:lpstr>元件-iVacuum Robot 移動</vt:lpstr>
      <vt:lpstr>元件-iVacuum Robot</vt:lpstr>
      <vt:lpstr>元件-iVacuum Robot</vt:lpstr>
      <vt:lpstr>元件-iVacuum Robot</vt:lpstr>
      <vt:lpstr>元件-iVacuum Robot</vt:lpstr>
      <vt:lpstr>元件-iVacuum Robot</vt:lpstr>
      <vt:lpstr>元件-iVacuum Robot</vt:lpstr>
      <vt:lpstr>系統DEMO</vt:lpstr>
      <vt:lpstr>系統DEMO</vt:lpstr>
      <vt:lpstr>清掃評比</vt:lpstr>
      <vt:lpstr>清掃方式</vt:lpstr>
      <vt:lpstr>結論</vt:lpstr>
      <vt:lpstr>Thank you for listening.</vt:lpstr>
      <vt:lpstr>工作分配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ARTFICIAL INTELLIGENCE</dc:title>
  <cp:lastModifiedBy>user</cp:lastModifiedBy>
  <cp:revision>52</cp:revision>
  <dcterms:modified xsi:type="dcterms:W3CDTF">2019-01-17T09:44:49Z</dcterms:modified>
</cp:coreProperties>
</file>