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65" r:id="rId4"/>
    <p:sldId id="277" r:id="rId5"/>
    <p:sldId id="274" r:id="rId6"/>
    <p:sldId id="258" r:id="rId7"/>
    <p:sldId id="259" r:id="rId8"/>
    <p:sldId id="266" r:id="rId9"/>
    <p:sldId id="280" r:id="rId10"/>
    <p:sldId id="283" r:id="rId11"/>
    <p:sldId id="267" r:id="rId12"/>
    <p:sldId id="268" r:id="rId13"/>
    <p:sldId id="271" r:id="rId14"/>
    <p:sldId id="281" r:id="rId15"/>
    <p:sldId id="282" r:id="rId16"/>
    <p:sldId id="270" r:id="rId17"/>
    <p:sldId id="279" r:id="rId18"/>
    <p:sldId id="272" r:id="rId19"/>
    <p:sldId id="264" r:id="rId20"/>
    <p:sldId id="263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Nunito" panose="020B0604020202020204" charset="0"/>
      <p:regular r:id="rId27"/>
      <p:bold r:id="rId28"/>
      <p:italic r:id="rId29"/>
      <p:boldItalic r:id="rId30"/>
    </p:embeddedFont>
    <p:embeddedFont>
      <p:font typeface="微軟正黑體" panose="020B0604030504040204" pitchFamily="34" charset="-12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74432" autoAdjust="0"/>
  </p:normalViewPr>
  <p:slideViewPr>
    <p:cSldViewPr snapToGrid="0">
      <p:cViewPr varScale="1">
        <p:scale>
          <a:sx n="62" d="100"/>
          <a:sy n="62" d="100"/>
        </p:scale>
        <p:origin x="56" y="244"/>
      </p:cViewPr>
      <p:guideLst/>
    </p:cSldViewPr>
  </p:slideViewPr>
  <p:outlineViewPr>
    <p:cViewPr>
      <p:scale>
        <a:sx n="33" d="100"/>
        <a:sy n="33" d="100"/>
      </p:scale>
      <p:origin x="0" y="-4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32023B-864D-42DB-A891-5764199F6039}" type="doc">
      <dgm:prSet loTypeId="urn:microsoft.com/office/officeart/2005/8/layout/vList5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48192440-439A-4CED-AAD7-1AC36E9C2593}">
      <dgm:prSet phldrT="[文字]"/>
      <dgm:spPr/>
      <dgm:t>
        <a:bodyPr/>
        <a:lstStyle/>
        <a:p>
          <a:pPr rtl="0"/>
          <a:r>
            <a:rPr lang="en-US" altLang="zh-TW" dirty="0" smtClean="0"/>
            <a:t>106971001 </a:t>
          </a:r>
          <a:r>
            <a:rPr lang="zh-TW" altLang="en-US" dirty="0" smtClean="0"/>
            <a:t>林上人</a:t>
          </a:r>
          <a:endParaRPr lang="zh-TW" altLang="en-US" dirty="0"/>
        </a:p>
      </dgm:t>
    </dgm:pt>
    <dgm:pt modelId="{D2263550-D1DA-43CB-841F-1CF04BDB1409}" type="parTrans" cxnId="{6D34C2D4-058B-48D7-89A4-31EA020CA9C4}">
      <dgm:prSet/>
      <dgm:spPr/>
      <dgm:t>
        <a:bodyPr/>
        <a:lstStyle/>
        <a:p>
          <a:endParaRPr lang="zh-TW" altLang="en-US"/>
        </a:p>
      </dgm:t>
    </dgm:pt>
    <dgm:pt modelId="{32C258E9-5805-4714-8C7F-76CBD4CA16A6}" type="sibTrans" cxnId="{6D34C2D4-058B-48D7-89A4-31EA020CA9C4}">
      <dgm:prSet/>
      <dgm:spPr/>
      <dgm:t>
        <a:bodyPr/>
        <a:lstStyle/>
        <a:p>
          <a:endParaRPr lang="zh-TW" altLang="en-US"/>
        </a:p>
      </dgm:t>
    </dgm:pt>
    <dgm:pt modelId="{621DE14E-4F12-4308-A391-8B833F790F42}">
      <dgm:prSet phldrT="[文字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b="0" i="0" dirty="0" smtClean="0"/>
            <a:t>4th stage project review</a:t>
          </a:r>
          <a:endParaRPr lang="zh-TW" altLang="en-US" sz="1800" dirty="0"/>
        </a:p>
      </dgm:t>
    </dgm:pt>
    <dgm:pt modelId="{41735014-DAC0-4C92-95A2-ED77DD947175}" type="parTrans" cxnId="{717C36BC-A191-433A-9C8A-029B702BA77C}">
      <dgm:prSet/>
      <dgm:spPr/>
      <dgm:t>
        <a:bodyPr/>
        <a:lstStyle/>
        <a:p>
          <a:endParaRPr lang="zh-TW" altLang="en-US"/>
        </a:p>
      </dgm:t>
    </dgm:pt>
    <dgm:pt modelId="{77E1F21F-7DDE-4761-B500-738428905754}" type="sibTrans" cxnId="{717C36BC-A191-433A-9C8A-029B702BA77C}">
      <dgm:prSet/>
      <dgm:spPr/>
      <dgm:t>
        <a:bodyPr/>
        <a:lstStyle/>
        <a:p>
          <a:endParaRPr lang="zh-TW" altLang="en-US"/>
        </a:p>
      </dgm:t>
    </dgm:pt>
    <dgm:pt modelId="{5485F559-6F68-4914-A7ED-CA4BA86D387F}">
      <dgm:prSet phldrT="[文字]" phldr="1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TW" altLang="en-US" sz="1800" dirty="0"/>
        </a:p>
      </dgm:t>
    </dgm:pt>
    <dgm:pt modelId="{A220FB30-3C90-418B-BF82-12E40CE075AE}" type="parTrans" cxnId="{5B582A9E-1F8E-4743-991C-0276D41EE035}">
      <dgm:prSet/>
      <dgm:spPr/>
      <dgm:t>
        <a:bodyPr/>
        <a:lstStyle/>
        <a:p>
          <a:endParaRPr lang="zh-TW" altLang="en-US"/>
        </a:p>
      </dgm:t>
    </dgm:pt>
    <dgm:pt modelId="{846C5918-56B1-4A48-BCCB-60B4B34BDE7F}" type="sibTrans" cxnId="{5B582A9E-1F8E-4743-991C-0276D41EE035}">
      <dgm:prSet/>
      <dgm:spPr/>
      <dgm:t>
        <a:bodyPr/>
        <a:lstStyle/>
        <a:p>
          <a:endParaRPr lang="zh-TW" altLang="en-US"/>
        </a:p>
      </dgm:t>
    </dgm:pt>
    <dgm:pt modelId="{ABFC61CF-699C-4DF8-8521-D77C2B8A9468}">
      <dgm:prSet phldrT="[文字]"/>
      <dgm:spPr/>
      <dgm:t>
        <a:bodyPr/>
        <a:lstStyle/>
        <a:p>
          <a:pPr rtl="0"/>
          <a:r>
            <a:rPr lang="en-US" altLang="zh-TW" dirty="0" smtClean="0"/>
            <a:t>106971004 </a:t>
          </a:r>
          <a:r>
            <a:rPr lang="zh-TW" altLang="en-US" dirty="0" smtClean="0"/>
            <a:t>林佑駿</a:t>
          </a:r>
          <a:endParaRPr lang="zh-TW" altLang="en-US" dirty="0"/>
        </a:p>
      </dgm:t>
    </dgm:pt>
    <dgm:pt modelId="{9C5D5770-A8D2-44EF-BC75-BD051E44650E}" type="parTrans" cxnId="{5C3C62C2-0972-4808-B2F2-8EB1EB69A892}">
      <dgm:prSet/>
      <dgm:spPr/>
      <dgm:t>
        <a:bodyPr/>
        <a:lstStyle/>
        <a:p>
          <a:endParaRPr lang="zh-TW" altLang="en-US"/>
        </a:p>
      </dgm:t>
    </dgm:pt>
    <dgm:pt modelId="{FF573854-229E-48DF-AFC0-0F2759A203DA}" type="sibTrans" cxnId="{5C3C62C2-0972-4808-B2F2-8EB1EB69A892}">
      <dgm:prSet/>
      <dgm:spPr/>
      <dgm:t>
        <a:bodyPr/>
        <a:lstStyle/>
        <a:p>
          <a:endParaRPr lang="zh-TW" altLang="en-US"/>
        </a:p>
      </dgm:t>
    </dgm:pt>
    <dgm:pt modelId="{743DBD06-36B9-44F9-B8F2-743DF7E8419D}">
      <dgm:prSet phldrT="[文字]" phldr="1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TW" altLang="en-US" sz="1800" dirty="0"/>
        </a:p>
      </dgm:t>
    </dgm:pt>
    <dgm:pt modelId="{F60C5532-ADF0-4543-81B5-B8110C28B651}" type="parTrans" cxnId="{1EE53495-5D56-4D44-BAD0-E62E7B0A9797}">
      <dgm:prSet/>
      <dgm:spPr/>
      <dgm:t>
        <a:bodyPr/>
        <a:lstStyle/>
        <a:p>
          <a:endParaRPr lang="zh-TW" altLang="en-US"/>
        </a:p>
      </dgm:t>
    </dgm:pt>
    <dgm:pt modelId="{AB4736E4-7089-4EE6-BC0D-C9703BDA27D2}" type="sibTrans" cxnId="{1EE53495-5D56-4D44-BAD0-E62E7B0A9797}">
      <dgm:prSet/>
      <dgm:spPr/>
      <dgm:t>
        <a:bodyPr/>
        <a:lstStyle/>
        <a:p>
          <a:endParaRPr lang="zh-TW" altLang="en-US"/>
        </a:p>
      </dgm:t>
    </dgm:pt>
    <dgm:pt modelId="{44E0DC73-70F3-47FB-86FD-9F8BBCEEAB8A}">
      <dgm:prSet phldrT="[文字]" phldr="1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TW" altLang="en-US" sz="1800" dirty="0"/>
        </a:p>
      </dgm:t>
    </dgm:pt>
    <dgm:pt modelId="{B1D491C6-D25F-4F17-9028-DF7C45CD8874}" type="parTrans" cxnId="{E70DB1B2-8AEB-4815-A389-0622E0E2FC29}">
      <dgm:prSet/>
      <dgm:spPr/>
      <dgm:t>
        <a:bodyPr/>
        <a:lstStyle/>
        <a:p>
          <a:endParaRPr lang="zh-TW" altLang="en-US"/>
        </a:p>
      </dgm:t>
    </dgm:pt>
    <dgm:pt modelId="{ADD588D3-35DF-48B3-B0EB-47844E6CCAA2}" type="sibTrans" cxnId="{E70DB1B2-8AEB-4815-A389-0622E0E2FC29}">
      <dgm:prSet/>
      <dgm:spPr/>
      <dgm:t>
        <a:bodyPr/>
        <a:lstStyle/>
        <a:p>
          <a:endParaRPr lang="zh-TW" altLang="en-US"/>
        </a:p>
      </dgm:t>
    </dgm:pt>
    <dgm:pt modelId="{D66993B1-659A-494A-AD43-43B9E7926B35}">
      <dgm:prSet phldrT="[文字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TW" altLang="en-US" sz="1800" dirty="0"/>
        </a:p>
      </dgm:t>
    </dgm:pt>
    <dgm:pt modelId="{3789F2DF-D925-4294-899E-DB0F6E2955D2}" type="parTrans" cxnId="{A4F4CD7B-CAB7-4000-AE34-8F84F629311F}">
      <dgm:prSet/>
      <dgm:spPr/>
      <dgm:t>
        <a:bodyPr/>
        <a:lstStyle/>
        <a:p>
          <a:endParaRPr lang="zh-TW" altLang="en-US"/>
        </a:p>
      </dgm:t>
    </dgm:pt>
    <dgm:pt modelId="{E2C0633D-89D3-44A3-8BDC-0B19C51F0EF9}" type="sibTrans" cxnId="{A4F4CD7B-CAB7-4000-AE34-8F84F629311F}">
      <dgm:prSet/>
      <dgm:spPr/>
      <dgm:t>
        <a:bodyPr/>
        <a:lstStyle/>
        <a:p>
          <a:endParaRPr lang="zh-TW" altLang="en-US"/>
        </a:p>
      </dgm:t>
    </dgm:pt>
    <dgm:pt modelId="{ABF9B5D1-C1F2-4F49-9958-1BE55563F147}" type="pres">
      <dgm:prSet presAssocID="{1832023B-864D-42DB-A891-5764199F603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0F0EC99-0577-4DD1-9311-093D6682D15B}" type="pres">
      <dgm:prSet presAssocID="{48192440-439A-4CED-AAD7-1AC36E9C2593}" presName="linNode" presStyleCnt="0"/>
      <dgm:spPr/>
    </dgm:pt>
    <dgm:pt modelId="{D7F0030F-9BC2-4264-9575-E79EFAB2A742}" type="pres">
      <dgm:prSet presAssocID="{48192440-439A-4CED-AAD7-1AC36E9C2593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0A44B92-E1CC-47C6-BBE2-4CEAA3C4084F}" type="pres">
      <dgm:prSet presAssocID="{48192440-439A-4CED-AAD7-1AC36E9C2593}" presName="descendantText" presStyleLbl="alignAccFollowNode1" presStyleIdx="0" presStyleCnt="2" custScaleX="162862" custScaleY="11242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E058C89-11A9-4A3A-81FB-D6A126ECC4F7}" type="pres">
      <dgm:prSet presAssocID="{32C258E9-5805-4714-8C7F-76CBD4CA16A6}" presName="sp" presStyleCnt="0"/>
      <dgm:spPr/>
    </dgm:pt>
    <dgm:pt modelId="{BA4E9765-32CD-46B8-B54A-D65715B9673D}" type="pres">
      <dgm:prSet presAssocID="{ABFC61CF-699C-4DF8-8521-D77C2B8A9468}" presName="linNode" presStyleCnt="0"/>
      <dgm:spPr/>
    </dgm:pt>
    <dgm:pt modelId="{B89FCE20-01AF-4CF0-9C9C-0844FDB89A7E}" type="pres">
      <dgm:prSet presAssocID="{ABFC61CF-699C-4DF8-8521-D77C2B8A9468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1BD9106-CE9F-42DB-A3D8-8988D5923435}" type="pres">
      <dgm:prSet presAssocID="{ABFC61CF-699C-4DF8-8521-D77C2B8A9468}" presName="descendantText" presStyleLbl="alignAccFollowNode1" presStyleIdx="1" presStyleCnt="2" custScaleX="159911" custScaleY="11394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17C36BC-A191-433A-9C8A-029B702BA77C}" srcId="{48192440-439A-4CED-AAD7-1AC36E9C2593}" destId="{621DE14E-4F12-4308-A391-8B833F790F42}" srcOrd="0" destOrd="0" parTransId="{41735014-DAC0-4C92-95A2-ED77DD947175}" sibTransId="{77E1F21F-7DDE-4761-B500-738428905754}"/>
    <dgm:cxn modelId="{B8D09FB4-C965-4F37-923C-35126ED1156C}" type="presOf" srcId="{5485F559-6F68-4914-A7ED-CA4BA86D387F}" destId="{20A44B92-E1CC-47C6-BBE2-4CEAA3C4084F}" srcOrd="0" destOrd="1" presId="urn:microsoft.com/office/officeart/2005/8/layout/vList5"/>
    <dgm:cxn modelId="{13539210-CC80-4F76-AF79-494E8748E84A}" type="presOf" srcId="{1832023B-864D-42DB-A891-5764199F6039}" destId="{ABF9B5D1-C1F2-4F49-9958-1BE55563F147}" srcOrd="0" destOrd="0" presId="urn:microsoft.com/office/officeart/2005/8/layout/vList5"/>
    <dgm:cxn modelId="{89645C97-18EA-4914-B3D2-C90986A656C4}" type="presOf" srcId="{48192440-439A-4CED-AAD7-1AC36E9C2593}" destId="{D7F0030F-9BC2-4264-9575-E79EFAB2A742}" srcOrd="0" destOrd="0" presId="urn:microsoft.com/office/officeart/2005/8/layout/vList5"/>
    <dgm:cxn modelId="{B60AA6F8-6AEF-40EE-A4A3-3CE8DC965724}" type="presOf" srcId="{44E0DC73-70F3-47FB-86FD-9F8BBCEEAB8A}" destId="{21BD9106-CE9F-42DB-A3D8-8988D5923435}" srcOrd="0" destOrd="1" presId="urn:microsoft.com/office/officeart/2005/8/layout/vList5"/>
    <dgm:cxn modelId="{D5B012DB-DFE1-46A3-BC57-67270FFAB14F}" type="presOf" srcId="{D66993B1-659A-494A-AD43-43B9E7926B35}" destId="{20A44B92-E1CC-47C6-BBE2-4CEAA3C4084F}" srcOrd="0" destOrd="2" presId="urn:microsoft.com/office/officeart/2005/8/layout/vList5"/>
    <dgm:cxn modelId="{E70DB1B2-8AEB-4815-A389-0622E0E2FC29}" srcId="{ABFC61CF-699C-4DF8-8521-D77C2B8A9468}" destId="{44E0DC73-70F3-47FB-86FD-9F8BBCEEAB8A}" srcOrd="1" destOrd="0" parTransId="{B1D491C6-D25F-4F17-9028-DF7C45CD8874}" sibTransId="{ADD588D3-35DF-48B3-B0EB-47844E6CCAA2}"/>
    <dgm:cxn modelId="{1E06DA8D-F38E-42F9-9417-610817A1F528}" type="presOf" srcId="{743DBD06-36B9-44F9-B8F2-743DF7E8419D}" destId="{21BD9106-CE9F-42DB-A3D8-8988D5923435}" srcOrd="0" destOrd="0" presId="urn:microsoft.com/office/officeart/2005/8/layout/vList5"/>
    <dgm:cxn modelId="{1EE53495-5D56-4D44-BAD0-E62E7B0A9797}" srcId="{ABFC61CF-699C-4DF8-8521-D77C2B8A9468}" destId="{743DBD06-36B9-44F9-B8F2-743DF7E8419D}" srcOrd="0" destOrd="0" parTransId="{F60C5532-ADF0-4543-81B5-B8110C28B651}" sibTransId="{AB4736E4-7089-4EE6-BC0D-C9703BDA27D2}"/>
    <dgm:cxn modelId="{A4F4CD7B-CAB7-4000-AE34-8F84F629311F}" srcId="{48192440-439A-4CED-AAD7-1AC36E9C2593}" destId="{D66993B1-659A-494A-AD43-43B9E7926B35}" srcOrd="2" destOrd="0" parTransId="{3789F2DF-D925-4294-899E-DB0F6E2955D2}" sibTransId="{E2C0633D-89D3-44A3-8BDC-0B19C51F0EF9}"/>
    <dgm:cxn modelId="{3EE964EB-4790-4CD0-834A-43C048186732}" type="presOf" srcId="{621DE14E-4F12-4308-A391-8B833F790F42}" destId="{20A44B92-E1CC-47C6-BBE2-4CEAA3C4084F}" srcOrd="0" destOrd="0" presId="urn:microsoft.com/office/officeart/2005/8/layout/vList5"/>
    <dgm:cxn modelId="{B7D1C9E6-C209-492A-A2D9-9AB43001D592}" type="presOf" srcId="{ABFC61CF-699C-4DF8-8521-D77C2B8A9468}" destId="{B89FCE20-01AF-4CF0-9C9C-0844FDB89A7E}" srcOrd="0" destOrd="0" presId="urn:microsoft.com/office/officeart/2005/8/layout/vList5"/>
    <dgm:cxn modelId="{5B582A9E-1F8E-4743-991C-0276D41EE035}" srcId="{48192440-439A-4CED-AAD7-1AC36E9C2593}" destId="{5485F559-6F68-4914-A7ED-CA4BA86D387F}" srcOrd="1" destOrd="0" parTransId="{A220FB30-3C90-418B-BF82-12E40CE075AE}" sibTransId="{846C5918-56B1-4A48-BCCB-60B4B34BDE7F}"/>
    <dgm:cxn modelId="{6D34C2D4-058B-48D7-89A4-31EA020CA9C4}" srcId="{1832023B-864D-42DB-A891-5764199F6039}" destId="{48192440-439A-4CED-AAD7-1AC36E9C2593}" srcOrd="0" destOrd="0" parTransId="{D2263550-D1DA-43CB-841F-1CF04BDB1409}" sibTransId="{32C258E9-5805-4714-8C7F-76CBD4CA16A6}"/>
    <dgm:cxn modelId="{5C3C62C2-0972-4808-B2F2-8EB1EB69A892}" srcId="{1832023B-864D-42DB-A891-5764199F6039}" destId="{ABFC61CF-699C-4DF8-8521-D77C2B8A9468}" srcOrd="1" destOrd="0" parTransId="{9C5D5770-A8D2-44EF-BC75-BD051E44650E}" sibTransId="{FF573854-229E-48DF-AFC0-0F2759A203DA}"/>
    <dgm:cxn modelId="{5335EAC6-2262-4870-BEF4-AA5CB3022828}" type="presParOf" srcId="{ABF9B5D1-C1F2-4F49-9958-1BE55563F147}" destId="{B0F0EC99-0577-4DD1-9311-093D6682D15B}" srcOrd="0" destOrd="0" presId="urn:microsoft.com/office/officeart/2005/8/layout/vList5"/>
    <dgm:cxn modelId="{F7793DB7-0EB8-4B50-BA85-17F3956B957D}" type="presParOf" srcId="{B0F0EC99-0577-4DD1-9311-093D6682D15B}" destId="{D7F0030F-9BC2-4264-9575-E79EFAB2A742}" srcOrd="0" destOrd="0" presId="urn:microsoft.com/office/officeart/2005/8/layout/vList5"/>
    <dgm:cxn modelId="{377C6BC9-FD26-44CE-BDC8-78C3962A94F8}" type="presParOf" srcId="{B0F0EC99-0577-4DD1-9311-093D6682D15B}" destId="{20A44B92-E1CC-47C6-BBE2-4CEAA3C4084F}" srcOrd="1" destOrd="0" presId="urn:microsoft.com/office/officeart/2005/8/layout/vList5"/>
    <dgm:cxn modelId="{23D2F476-EDA3-47DD-B842-3B1C5F9A0AA6}" type="presParOf" srcId="{ABF9B5D1-C1F2-4F49-9958-1BE55563F147}" destId="{EE058C89-11A9-4A3A-81FB-D6A126ECC4F7}" srcOrd="1" destOrd="0" presId="urn:microsoft.com/office/officeart/2005/8/layout/vList5"/>
    <dgm:cxn modelId="{05B65B7A-0C25-47A3-ABC6-89F3E3C314D5}" type="presParOf" srcId="{ABF9B5D1-C1F2-4F49-9958-1BE55563F147}" destId="{BA4E9765-32CD-46B8-B54A-D65715B9673D}" srcOrd="2" destOrd="0" presId="urn:microsoft.com/office/officeart/2005/8/layout/vList5"/>
    <dgm:cxn modelId="{8866B5D0-0955-4EFD-AD92-CD9158A27B57}" type="presParOf" srcId="{BA4E9765-32CD-46B8-B54A-D65715B9673D}" destId="{B89FCE20-01AF-4CF0-9C9C-0844FDB89A7E}" srcOrd="0" destOrd="0" presId="urn:microsoft.com/office/officeart/2005/8/layout/vList5"/>
    <dgm:cxn modelId="{17D0E981-70E1-48B4-90FB-BD8E070F30F6}" type="presParOf" srcId="{BA4E9765-32CD-46B8-B54A-D65715B9673D}" destId="{21BD9106-CE9F-42DB-A3D8-8988D592343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32023B-864D-42DB-A891-5764199F6039}" type="doc">
      <dgm:prSet loTypeId="urn:microsoft.com/office/officeart/2005/8/layout/vList5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48192440-439A-4CED-AAD7-1AC36E9C2593}">
      <dgm:prSet phldrT="[文字]" custT="1"/>
      <dgm:spPr/>
      <dgm:t>
        <a:bodyPr/>
        <a:lstStyle/>
        <a:p>
          <a:pPr rtl="0"/>
          <a:r>
            <a:rPr lang="en-US" altLang="zh-TW" sz="1200" dirty="0" smtClean="0">
              <a:solidFill>
                <a:schemeClr val="tx1"/>
              </a:solidFill>
            </a:rPr>
            <a:t>106971009 </a:t>
          </a:r>
          <a:r>
            <a:rPr lang="zh-TW" altLang="en-US" sz="1200" dirty="0" smtClean="0">
              <a:solidFill>
                <a:schemeClr val="tx1"/>
              </a:solidFill>
            </a:rPr>
            <a:t>吳宇翔</a:t>
          </a:r>
          <a:endParaRPr lang="zh-TW" altLang="en-US" sz="1200" dirty="0">
            <a:solidFill>
              <a:schemeClr val="tx1"/>
            </a:solidFill>
          </a:endParaRPr>
        </a:p>
      </dgm:t>
    </dgm:pt>
    <dgm:pt modelId="{D2263550-D1DA-43CB-841F-1CF04BDB1409}" type="parTrans" cxnId="{6D34C2D4-058B-48D7-89A4-31EA020CA9C4}">
      <dgm:prSet/>
      <dgm:spPr/>
      <dgm:t>
        <a:bodyPr/>
        <a:lstStyle/>
        <a:p>
          <a:endParaRPr lang="zh-TW" altLang="en-US"/>
        </a:p>
      </dgm:t>
    </dgm:pt>
    <dgm:pt modelId="{32C258E9-5805-4714-8C7F-76CBD4CA16A6}" type="sibTrans" cxnId="{6D34C2D4-058B-48D7-89A4-31EA020CA9C4}">
      <dgm:prSet/>
      <dgm:spPr/>
      <dgm:t>
        <a:bodyPr/>
        <a:lstStyle/>
        <a:p>
          <a:endParaRPr lang="zh-TW" altLang="en-US"/>
        </a:p>
      </dgm:t>
    </dgm:pt>
    <dgm:pt modelId="{621DE14E-4F12-4308-A391-8B833F790F42}">
      <dgm:prSet phldrT="[文字]" phldr="1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TW" altLang="en-US" sz="1800" dirty="0">
            <a:solidFill>
              <a:schemeClr val="tx1"/>
            </a:solidFill>
          </a:endParaRPr>
        </a:p>
      </dgm:t>
    </dgm:pt>
    <dgm:pt modelId="{41735014-DAC0-4C92-95A2-ED77DD947175}" type="parTrans" cxnId="{717C36BC-A191-433A-9C8A-029B702BA77C}">
      <dgm:prSet/>
      <dgm:spPr/>
      <dgm:t>
        <a:bodyPr/>
        <a:lstStyle/>
        <a:p>
          <a:endParaRPr lang="zh-TW" altLang="en-US"/>
        </a:p>
      </dgm:t>
    </dgm:pt>
    <dgm:pt modelId="{77E1F21F-7DDE-4761-B500-738428905754}" type="sibTrans" cxnId="{717C36BC-A191-433A-9C8A-029B702BA77C}">
      <dgm:prSet/>
      <dgm:spPr/>
      <dgm:t>
        <a:bodyPr/>
        <a:lstStyle/>
        <a:p>
          <a:endParaRPr lang="zh-TW" altLang="en-US"/>
        </a:p>
      </dgm:t>
    </dgm:pt>
    <dgm:pt modelId="{5485F559-6F68-4914-A7ED-CA4BA86D387F}">
      <dgm:prSet phldrT="[文字]" phldr="1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TW" altLang="en-US" sz="1800" dirty="0">
            <a:solidFill>
              <a:schemeClr val="tx1"/>
            </a:solidFill>
          </a:endParaRPr>
        </a:p>
      </dgm:t>
    </dgm:pt>
    <dgm:pt modelId="{A220FB30-3C90-418B-BF82-12E40CE075AE}" type="parTrans" cxnId="{5B582A9E-1F8E-4743-991C-0276D41EE035}">
      <dgm:prSet/>
      <dgm:spPr/>
      <dgm:t>
        <a:bodyPr/>
        <a:lstStyle/>
        <a:p>
          <a:endParaRPr lang="zh-TW" altLang="en-US"/>
        </a:p>
      </dgm:t>
    </dgm:pt>
    <dgm:pt modelId="{846C5918-56B1-4A48-BCCB-60B4B34BDE7F}" type="sibTrans" cxnId="{5B582A9E-1F8E-4743-991C-0276D41EE035}">
      <dgm:prSet/>
      <dgm:spPr/>
      <dgm:t>
        <a:bodyPr/>
        <a:lstStyle/>
        <a:p>
          <a:endParaRPr lang="zh-TW" altLang="en-US"/>
        </a:p>
      </dgm:t>
    </dgm:pt>
    <dgm:pt modelId="{ABFC61CF-699C-4DF8-8521-D77C2B8A9468}">
      <dgm:prSet phldrT="[文字]"/>
      <dgm:spPr/>
      <dgm:t>
        <a:bodyPr/>
        <a:lstStyle/>
        <a:p>
          <a:pPr rtl="0"/>
          <a:r>
            <a:rPr lang="en-US" altLang="zh-TW" dirty="0" smtClean="0">
              <a:solidFill>
                <a:schemeClr val="tx1"/>
              </a:solidFill>
            </a:rPr>
            <a:t>107971023 </a:t>
          </a:r>
          <a:r>
            <a:rPr lang="zh-TW" altLang="en-US" dirty="0" smtClean="0">
              <a:solidFill>
                <a:schemeClr val="tx1"/>
              </a:solidFill>
            </a:rPr>
            <a:t>李沛潔</a:t>
          </a:r>
          <a:endParaRPr lang="zh-TW" altLang="en-US" dirty="0">
            <a:solidFill>
              <a:schemeClr val="tx1"/>
            </a:solidFill>
          </a:endParaRPr>
        </a:p>
      </dgm:t>
    </dgm:pt>
    <dgm:pt modelId="{9C5D5770-A8D2-44EF-BC75-BD051E44650E}" type="parTrans" cxnId="{5C3C62C2-0972-4808-B2F2-8EB1EB69A892}">
      <dgm:prSet/>
      <dgm:spPr/>
      <dgm:t>
        <a:bodyPr/>
        <a:lstStyle/>
        <a:p>
          <a:endParaRPr lang="zh-TW" altLang="en-US"/>
        </a:p>
      </dgm:t>
    </dgm:pt>
    <dgm:pt modelId="{FF573854-229E-48DF-AFC0-0F2759A203DA}" type="sibTrans" cxnId="{5C3C62C2-0972-4808-B2F2-8EB1EB69A892}">
      <dgm:prSet/>
      <dgm:spPr/>
      <dgm:t>
        <a:bodyPr/>
        <a:lstStyle/>
        <a:p>
          <a:endParaRPr lang="zh-TW" altLang="en-US"/>
        </a:p>
      </dgm:t>
    </dgm:pt>
    <dgm:pt modelId="{743DBD06-36B9-44F9-B8F2-743DF7E8419D}">
      <dgm:prSet phldrT="[文字]" phldr="1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TW" altLang="en-US" sz="1800" dirty="0">
            <a:solidFill>
              <a:schemeClr val="tx1"/>
            </a:solidFill>
          </a:endParaRPr>
        </a:p>
      </dgm:t>
    </dgm:pt>
    <dgm:pt modelId="{F60C5532-ADF0-4543-81B5-B8110C28B651}" type="parTrans" cxnId="{1EE53495-5D56-4D44-BAD0-E62E7B0A9797}">
      <dgm:prSet/>
      <dgm:spPr/>
      <dgm:t>
        <a:bodyPr/>
        <a:lstStyle/>
        <a:p>
          <a:endParaRPr lang="zh-TW" altLang="en-US"/>
        </a:p>
      </dgm:t>
    </dgm:pt>
    <dgm:pt modelId="{AB4736E4-7089-4EE6-BC0D-C9703BDA27D2}" type="sibTrans" cxnId="{1EE53495-5D56-4D44-BAD0-E62E7B0A9797}">
      <dgm:prSet/>
      <dgm:spPr/>
      <dgm:t>
        <a:bodyPr/>
        <a:lstStyle/>
        <a:p>
          <a:endParaRPr lang="zh-TW" altLang="en-US"/>
        </a:p>
      </dgm:t>
    </dgm:pt>
    <dgm:pt modelId="{44E0DC73-70F3-47FB-86FD-9F8BBCEEAB8A}">
      <dgm:prSet phldrT="[文字]" phldr="1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TW" altLang="en-US" sz="1800" dirty="0">
            <a:solidFill>
              <a:schemeClr val="tx1"/>
            </a:solidFill>
          </a:endParaRPr>
        </a:p>
      </dgm:t>
    </dgm:pt>
    <dgm:pt modelId="{B1D491C6-D25F-4F17-9028-DF7C45CD8874}" type="parTrans" cxnId="{E70DB1B2-8AEB-4815-A389-0622E0E2FC29}">
      <dgm:prSet/>
      <dgm:spPr/>
      <dgm:t>
        <a:bodyPr/>
        <a:lstStyle/>
        <a:p>
          <a:endParaRPr lang="zh-TW" altLang="en-US"/>
        </a:p>
      </dgm:t>
    </dgm:pt>
    <dgm:pt modelId="{ADD588D3-35DF-48B3-B0EB-47844E6CCAA2}" type="sibTrans" cxnId="{E70DB1B2-8AEB-4815-A389-0622E0E2FC29}">
      <dgm:prSet/>
      <dgm:spPr/>
      <dgm:t>
        <a:bodyPr/>
        <a:lstStyle/>
        <a:p>
          <a:endParaRPr lang="zh-TW" altLang="en-US"/>
        </a:p>
      </dgm:t>
    </dgm:pt>
    <dgm:pt modelId="{ABF9B5D1-C1F2-4F49-9958-1BE55563F147}" type="pres">
      <dgm:prSet presAssocID="{1832023B-864D-42DB-A891-5764199F603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0F0EC99-0577-4DD1-9311-093D6682D15B}" type="pres">
      <dgm:prSet presAssocID="{48192440-439A-4CED-AAD7-1AC36E9C2593}" presName="linNode" presStyleCnt="0"/>
      <dgm:spPr/>
    </dgm:pt>
    <dgm:pt modelId="{D7F0030F-9BC2-4264-9575-E79EFAB2A742}" type="pres">
      <dgm:prSet presAssocID="{48192440-439A-4CED-AAD7-1AC36E9C2593}" presName="parentText" presStyleLbl="node1" presStyleIdx="0" presStyleCnt="2" custScaleX="118961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0A44B92-E1CC-47C6-BBE2-4CEAA3C4084F}" type="pres">
      <dgm:prSet presAssocID="{48192440-439A-4CED-AAD7-1AC36E9C2593}" presName="descendantText" presStyleLbl="alignAccFollowNode1" presStyleIdx="0" presStyleCnt="2" custScaleX="186162" custScaleY="11012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E058C89-11A9-4A3A-81FB-D6A126ECC4F7}" type="pres">
      <dgm:prSet presAssocID="{32C258E9-5805-4714-8C7F-76CBD4CA16A6}" presName="sp" presStyleCnt="0"/>
      <dgm:spPr/>
    </dgm:pt>
    <dgm:pt modelId="{BA4E9765-32CD-46B8-B54A-D65715B9673D}" type="pres">
      <dgm:prSet presAssocID="{ABFC61CF-699C-4DF8-8521-D77C2B8A9468}" presName="linNode" presStyleCnt="0"/>
      <dgm:spPr/>
    </dgm:pt>
    <dgm:pt modelId="{B89FCE20-01AF-4CF0-9C9C-0844FDB89A7E}" type="pres">
      <dgm:prSet presAssocID="{ABFC61CF-699C-4DF8-8521-D77C2B8A9468}" presName="parentText" presStyleLbl="node1" presStyleIdx="1" presStyleCnt="2" custScaleX="112008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1BD9106-CE9F-42DB-A3D8-8988D5923435}" type="pres">
      <dgm:prSet presAssocID="{ABFC61CF-699C-4DF8-8521-D77C2B8A9468}" presName="descendantText" presStyleLbl="alignAccFollowNode1" presStyleIdx="1" presStyleCnt="2" custScaleX="175906" custScaleY="11394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DB8F99C-6046-4025-B1BE-D4195AAC9AD1}" type="presOf" srcId="{5485F559-6F68-4914-A7ED-CA4BA86D387F}" destId="{20A44B92-E1CC-47C6-BBE2-4CEAA3C4084F}" srcOrd="0" destOrd="1" presId="urn:microsoft.com/office/officeart/2005/8/layout/vList5"/>
    <dgm:cxn modelId="{DFA2CF2E-5D5F-45B5-9BD7-7D3B4BD442E1}" type="presOf" srcId="{1832023B-864D-42DB-A891-5764199F6039}" destId="{ABF9B5D1-C1F2-4F49-9958-1BE55563F147}" srcOrd="0" destOrd="0" presId="urn:microsoft.com/office/officeart/2005/8/layout/vList5"/>
    <dgm:cxn modelId="{E70DB1B2-8AEB-4815-A389-0622E0E2FC29}" srcId="{ABFC61CF-699C-4DF8-8521-D77C2B8A9468}" destId="{44E0DC73-70F3-47FB-86FD-9F8BBCEEAB8A}" srcOrd="1" destOrd="0" parTransId="{B1D491C6-D25F-4F17-9028-DF7C45CD8874}" sibTransId="{ADD588D3-35DF-48B3-B0EB-47844E6CCAA2}"/>
    <dgm:cxn modelId="{9154A224-F957-40A9-B458-72CC0D7220DF}" type="presOf" srcId="{48192440-439A-4CED-AAD7-1AC36E9C2593}" destId="{D7F0030F-9BC2-4264-9575-E79EFAB2A742}" srcOrd="0" destOrd="0" presId="urn:microsoft.com/office/officeart/2005/8/layout/vList5"/>
    <dgm:cxn modelId="{CFA3F67F-DFB1-4FF5-B2B2-3F83ADA8F797}" type="presOf" srcId="{ABFC61CF-699C-4DF8-8521-D77C2B8A9468}" destId="{B89FCE20-01AF-4CF0-9C9C-0844FDB89A7E}" srcOrd="0" destOrd="0" presId="urn:microsoft.com/office/officeart/2005/8/layout/vList5"/>
    <dgm:cxn modelId="{717C36BC-A191-433A-9C8A-029B702BA77C}" srcId="{48192440-439A-4CED-AAD7-1AC36E9C2593}" destId="{621DE14E-4F12-4308-A391-8B833F790F42}" srcOrd="0" destOrd="0" parTransId="{41735014-DAC0-4C92-95A2-ED77DD947175}" sibTransId="{77E1F21F-7DDE-4761-B500-738428905754}"/>
    <dgm:cxn modelId="{5C3C62C2-0972-4808-B2F2-8EB1EB69A892}" srcId="{1832023B-864D-42DB-A891-5764199F6039}" destId="{ABFC61CF-699C-4DF8-8521-D77C2B8A9468}" srcOrd="1" destOrd="0" parTransId="{9C5D5770-A8D2-44EF-BC75-BD051E44650E}" sibTransId="{FF573854-229E-48DF-AFC0-0F2759A203DA}"/>
    <dgm:cxn modelId="{6D34C2D4-058B-48D7-89A4-31EA020CA9C4}" srcId="{1832023B-864D-42DB-A891-5764199F6039}" destId="{48192440-439A-4CED-AAD7-1AC36E9C2593}" srcOrd="0" destOrd="0" parTransId="{D2263550-D1DA-43CB-841F-1CF04BDB1409}" sibTransId="{32C258E9-5805-4714-8C7F-76CBD4CA16A6}"/>
    <dgm:cxn modelId="{C0D6550F-7879-42F2-BAC8-3959D33F3FC0}" type="presOf" srcId="{44E0DC73-70F3-47FB-86FD-9F8BBCEEAB8A}" destId="{21BD9106-CE9F-42DB-A3D8-8988D5923435}" srcOrd="0" destOrd="1" presId="urn:microsoft.com/office/officeart/2005/8/layout/vList5"/>
    <dgm:cxn modelId="{457ED2C5-4710-40D3-8AA3-62C9C3301CA1}" type="presOf" srcId="{621DE14E-4F12-4308-A391-8B833F790F42}" destId="{20A44B92-E1CC-47C6-BBE2-4CEAA3C4084F}" srcOrd="0" destOrd="0" presId="urn:microsoft.com/office/officeart/2005/8/layout/vList5"/>
    <dgm:cxn modelId="{1EE53495-5D56-4D44-BAD0-E62E7B0A9797}" srcId="{ABFC61CF-699C-4DF8-8521-D77C2B8A9468}" destId="{743DBD06-36B9-44F9-B8F2-743DF7E8419D}" srcOrd="0" destOrd="0" parTransId="{F60C5532-ADF0-4543-81B5-B8110C28B651}" sibTransId="{AB4736E4-7089-4EE6-BC0D-C9703BDA27D2}"/>
    <dgm:cxn modelId="{7B0B8427-7708-4B5A-B34D-D1755DDE2F3F}" type="presOf" srcId="{743DBD06-36B9-44F9-B8F2-743DF7E8419D}" destId="{21BD9106-CE9F-42DB-A3D8-8988D5923435}" srcOrd="0" destOrd="0" presId="urn:microsoft.com/office/officeart/2005/8/layout/vList5"/>
    <dgm:cxn modelId="{5B582A9E-1F8E-4743-991C-0276D41EE035}" srcId="{48192440-439A-4CED-AAD7-1AC36E9C2593}" destId="{5485F559-6F68-4914-A7ED-CA4BA86D387F}" srcOrd="1" destOrd="0" parTransId="{A220FB30-3C90-418B-BF82-12E40CE075AE}" sibTransId="{846C5918-56B1-4A48-BCCB-60B4B34BDE7F}"/>
    <dgm:cxn modelId="{6F50E33B-F88C-4165-8BF9-166DC0CAF460}" type="presParOf" srcId="{ABF9B5D1-C1F2-4F49-9958-1BE55563F147}" destId="{B0F0EC99-0577-4DD1-9311-093D6682D15B}" srcOrd="0" destOrd="0" presId="urn:microsoft.com/office/officeart/2005/8/layout/vList5"/>
    <dgm:cxn modelId="{2957BC9A-630C-4679-83B9-35EF1EE7CBFE}" type="presParOf" srcId="{B0F0EC99-0577-4DD1-9311-093D6682D15B}" destId="{D7F0030F-9BC2-4264-9575-E79EFAB2A742}" srcOrd="0" destOrd="0" presId="urn:microsoft.com/office/officeart/2005/8/layout/vList5"/>
    <dgm:cxn modelId="{5DC06B91-1E92-470A-8DBC-2FCA7FFC7491}" type="presParOf" srcId="{B0F0EC99-0577-4DD1-9311-093D6682D15B}" destId="{20A44B92-E1CC-47C6-BBE2-4CEAA3C4084F}" srcOrd="1" destOrd="0" presId="urn:microsoft.com/office/officeart/2005/8/layout/vList5"/>
    <dgm:cxn modelId="{AFD95553-49AE-4FB2-92CD-C8A2D3EA847E}" type="presParOf" srcId="{ABF9B5D1-C1F2-4F49-9958-1BE55563F147}" destId="{EE058C89-11A9-4A3A-81FB-D6A126ECC4F7}" srcOrd="1" destOrd="0" presId="urn:microsoft.com/office/officeart/2005/8/layout/vList5"/>
    <dgm:cxn modelId="{E46B640B-1A30-41F6-AB41-35D1E6B43070}" type="presParOf" srcId="{ABF9B5D1-C1F2-4F49-9958-1BE55563F147}" destId="{BA4E9765-32CD-46B8-B54A-D65715B9673D}" srcOrd="2" destOrd="0" presId="urn:microsoft.com/office/officeart/2005/8/layout/vList5"/>
    <dgm:cxn modelId="{61478D67-9548-4674-8FA5-F3A8F1C08374}" type="presParOf" srcId="{BA4E9765-32CD-46B8-B54A-D65715B9673D}" destId="{B89FCE20-01AF-4CF0-9C9C-0844FDB89A7E}" srcOrd="0" destOrd="0" presId="urn:microsoft.com/office/officeart/2005/8/layout/vList5"/>
    <dgm:cxn modelId="{F7931131-4353-4CBB-8EAC-259D8BBA5203}" type="presParOf" srcId="{BA4E9765-32CD-46B8-B54A-D65715B9673D}" destId="{21BD9106-CE9F-42DB-A3D8-8988D592343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44B92-E1CC-47C6-BBE2-4CEAA3C4084F}">
      <dsp:nvSpPr>
        <dsp:cNvPr id="0" name=""/>
        <dsp:cNvSpPr/>
      </dsp:nvSpPr>
      <dsp:spPr>
        <a:xfrm rot="5400000">
          <a:off x="1737848" y="-682817"/>
          <a:ext cx="1324694" cy="2838599"/>
        </a:xfrm>
        <a:prstGeom prst="round2Same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/>
            <a:t>4th stage project review</a:t>
          </a:r>
          <a:endParaRPr lang="zh-TW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1800" kern="1200" dirty="0"/>
        </a:p>
      </dsp:txBody>
      <dsp:txXfrm rot="-5400000">
        <a:off x="980896" y="138801"/>
        <a:ext cx="2773933" cy="1195362"/>
      </dsp:txXfrm>
    </dsp:sp>
    <dsp:sp modelId="{D7F0030F-9BC2-4264-9575-E79EFAB2A742}">
      <dsp:nvSpPr>
        <dsp:cNvPr id="0" name=""/>
        <dsp:cNvSpPr/>
      </dsp:nvSpPr>
      <dsp:spPr>
        <a:xfrm>
          <a:off x="487" y="36"/>
          <a:ext cx="980408" cy="14728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kern="1200" dirty="0" smtClean="0"/>
            <a:t>106971001 </a:t>
          </a:r>
          <a:r>
            <a:rPr lang="zh-TW" altLang="en-US" sz="1200" kern="1200" dirty="0" smtClean="0"/>
            <a:t>林上人</a:t>
          </a:r>
          <a:endParaRPr lang="zh-TW" altLang="en-US" sz="1200" kern="1200" dirty="0"/>
        </a:p>
      </dsp:txBody>
      <dsp:txXfrm>
        <a:off x="48347" y="47896"/>
        <a:ext cx="884688" cy="1377170"/>
      </dsp:txXfrm>
    </dsp:sp>
    <dsp:sp modelId="{21BD9106-CE9F-42DB-A3D8-8988D5923435}">
      <dsp:nvSpPr>
        <dsp:cNvPr id="0" name=""/>
        <dsp:cNvSpPr/>
      </dsp:nvSpPr>
      <dsp:spPr>
        <a:xfrm rot="5400000">
          <a:off x="1735661" y="870344"/>
          <a:ext cx="1342675" cy="2825345"/>
        </a:xfrm>
        <a:prstGeom prst="round2Same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1800" kern="1200" dirty="0"/>
        </a:p>
      </dsp:txBody>
      <dsp:txXfrm rot="-5400000">
        <a:off x="994326" y="1677223"/>
        <a:ext cx="2759801" cy="1211587"/>
      </dsp:txXfrm>
    </dsp:sp>
    <dsp:sp modelId="{B89FCE20-01AF-4CF0-9C9C-0844FDB89A7E}">
      <dsp:nvSpPr>
        <dsp:cNvPr id="0" name=""/>
        <dsp:cNvSpPr/>
      </dsp:nvSpPr>
      <dsp:spPr>
        <a:xfrm>
          <a:off x="487" y="1546572"/>
          <a:ext cx="993838" cy="14728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kern="1200" dirty="0" smtClean="0"/>
            <a:t>106971004 </a:t>
          </a:r>
          <a:r>
            <a:rPr lang="zh-TW" altLang="en-US" sz="1200" kern="1200" dirty="0" smtClean="0"/>
            <a:t>林佑駿</a:t>
          </a:r>
          <a:endParaRPr lang="zh-TW" altLang="en-US" sz="1200" kern="1200" dirty="0"/>
        </a:p>
      </dsp:txBody>
      <dsp:txXfrm>
        <a:off x="49002" y="1595087"/>
        <a:ext cx="896808" cy="1375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44B92-E1CC-47C6-BBE2-4CEAA3C4084F}">
      <dsp:nvSpPr>
        <dsp:cNvPr id="0" name=""/>
        <dsp:cNvSpPr/>
      </dsp:nvSpPr>
      <dsp:spPr>
        <a:xfrm rot="5400000">
          <a:off x="1766143" y="-668075"/>
          <a:ext cx="1297605" cy="2809116"/>
        </a:xfrm>
        <a:prstGeom prst="round2Same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1800" kern="1200" dirty="0">
            <a:solidFill>
              <a:schemeClr val="tx1"/>
            </a:solidFill>
          </a:endParaRPr>
        </a:p>
      </dsp:txBody>
      <dsp:txXfrm rot="-5400000">
        <a:off x="1010388" y="151024"/>
        <a:ext cx="2745772" cy="1170917"/>
      </dsp:txXfrm>
    </dsp:sp>
    <dsp:sp modelId="{D7F0030F-9BC2-4264-9575-E79EFAB2A742}">
      <dsp:nvSpPr>
        <dsp:cNvPr id="0" name=""/>
        <dsp:cNvSpPr/>
      </dsp:nvSpPr>
      <dsp:spPr>
        <a:xfrm>
          <a:off x="656" y="36"/>
          <a:ext cx="1009731" cy="14728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kern="1200" dirty="0" smtClean="0">
              <a:solidFill>
                <a:schemeClr val="tx1"/>
              </a:solidFill>
            </a:rPr>
            <a:t>106971009 </a:t>
          </a:r>
          <a:r>
            <a:rPr lang="zh-TW" altLang="en-US" sz="1200" kern="1200" dirty="0" smtClean="0">
              <a:solidFill>
                <a:schemeClr val="tx1"/>
              </a:solidFill>
            </a:rPr>
            <a:t>吳宇翔</a:t>
          </a:r>
          <a:endParaRPr lang="zh-TW" altLang="en-US" sz="1200" kern="1200" dirty="0">
            <a:solidFill>
              <a:schemeClr val="tx1"/>
            </a:solidFill>
          </a:endParaRPr>
        </a:p>
      </dsp:txBody>
      <dsp:txXfrm>
        <a:off x="49947" y="49327"/>
        <a:ext cx="911149" cy="1374308"/>
      </dsp:txXfrm>
    </dsp:sp>
    <dsp:sp modelId="{21BD9106-CE9F-42DB-A3D8-8988D5923435}">
      <dsp:nvSpPr>
        <dsp:cNvPr id="0" name=""/>
        <dsp:cNvSpPr/>
      </dsp:nvSpPr>
      <dsp:spPr>
        <a:xfrm rot="5400000">
          <a:off x="1740569" y="878140"/>
          <a:ext cx="1342675" cy="2809754"/>
        </a:xfrm>
        <a:prstGeom prst="round2Same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1800" kern="1200" dirty="0">
            <a:solidFill>
              <a:schemeClr val="tx1"/>
            </a:solidFill>
          </a:endParaRPr>
        </a:p>
      </dsp:txBody>
      <dsp:txXfrm rot="-5400000">
        <a:off x="1007030" y="1677223"/>
        <a:ext cx="2744210" cy="1211587"/>
      </dsp:txXfrm>
    </dsp:sp>
    <dsp:sp modelId="{B89FCE20-01AF-4CF0-9C9C-0844FDB89A7E}">
      <dsp:nvSpPr>
        <dsp:cNvPr id="0" name=""/>
        <dsp:cNvSpPr/>
      </dsp:nvSpPr>
      <dsp:spPr>
        <a:xfrm>
          <a:off x="656" y="1546572"/>
          <a:ext cx="1006373" cy="14728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200" kern="1200" dirty="0" smtClean="0">
              <a:solidFill>
                <a:schemeClr val="tx1"/>
              </a:solidFill>
            </a:rPr>
            <a:t>107971023 </a:t>
          </a:r>
          <a:r>
            <a:rPr lang="zh-TW" altLang="en-US" sz="1200" kern="1200" dirty="0" smtClean="0">
              <a:solidFill>
                <a:schemeClr val="tx1"/>
              </a:solidFill>
            </a:rPr>
            <a:t>李沛潔</a:t>
          </a:r>
          <a:endParaRPr lang="zh-TW" altLang="en-US" sz="1200" kern="1200" dirty="0">
            <a:solidFill>
              <a:schemeClr val="tx1"/>
            </a:solidFill>
          </a:endParaRPr>
        </a:p>
      </dsp:txBody>
      <dsp:txXfrm>
        <a:off x="49783" y="1595699"/>
        <a:ext cx="908119" cy="1374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18275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98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78c935f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78c935f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436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78c935f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78c935f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zh-TW" altLang="en-US" dirty="0" smtClean="0"/>
              <a:t>掃地機器人</a:t>
            </a:r>
            <a:r>
              <a:rPr lang="en-US" altLang="zh-TW" dirty="0" smtClean="0"/>
              <a:t>)</a:t>
            </a:r>
            <a:r>
              <a:rPr lang="zh-TW" altLang="en-US" dirty="0" smtClean="0"/>
              <a:t> 規格 </a:t>
            </a:r>
            <a:r>
              <a:rPr lang="zh-TW" altLang="en-US" dirty="0" smtClean="0"/>
              <a:t> 環境未知  移動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225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78c935f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78c935f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地圖細部元件 </a:t>
            </a:r>
            <a:r>
              <a:rPr lang="en-US" altLang="zh-TW" dirty="0" smtClean="0"/>
              <a:t>(</a:t>
            </a:r>
            <a:r>
              <a:rPr lang="zh-TW" altLang="en-US" dirty="0" smtClean="0"/>
              <a:t> 掃地機器人</a:t>
            </a:r>
            <a:r>
              <a:rPr lang="en-US" altLang="zh-TW" dirty="0" smtClean="0"/>
              <a:t>)</a:t>
            </a:r>
            <a:r>
              <a:rPr lang="zh-TW" altLang="en-US" dirty="0" smtClean="0"/>
              <a:t> 功能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&amp;</a:t>
            </a:r>
            <a:r>
              <a:rPr lang="zh-TW" altLang="en-US" dirty="0" smtClean="0"/>
              <a:t> 截圖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3658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78c935f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78c935f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地圖細部元件 </a:t>
            </a:r>
            <a:r>
              <a:rPr lang="en-US" altLang="zh-TW" dirty="0" smtClean="0"/>
              <a:t>(</a:t>
            </a:r>
            <a:r>
              <a:rPr lang="zh-TW" altLang="en-US" dirty="0" smtClean="0"/>
              <a:t> 掃地機器人</a:t>
            </a:r>
            <a:r>
              <a:rPr lang="en-US" altLang="zh-TW" dirty="0" smtClean="0"/>
              <a:t>)</a:t>
            </a:r>
            <a:r>
              <a:rPr lang="zh-TW" altLang="en-US" dirty="0" smtClean="0"/>
              <a:t> 清掃</a:t>
            </a:r>
            <a:r>
              <a:rPr lang="zh-TW" altLang="en-US" dirty="0" smtClean="0"/>
              <a:t>方式 </a:t>
            </a:r>
            <a:r>
              <a:rPr lang="en-US" altLang="zh-TW" dirty="0" smtClean="0"/>
              <a:t>RANDOM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2180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78c935f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78c935f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地圖細部元件 </a:t>
            </a:r>
            <a:r>
              <a:rPr lang="en-US" altLang="zh-TW" dirty="0" smtClean="0"/>
              <a:t>(</a:t>
            </a:r>
            <a:r>
              <a:rPr lang="zh-TW" altLang="en-US" dirty="0" smtClean="0"/>
              <a:t> 掃地機器人</a:t>
            </a:r>
            <a:r>
              <a:rPr lang="en-US" altLang="zh-TW" dirty="0" smtClean="0"/>
              <a:t>)</a:t>
            </a:r>
            <a:r>
              <a:rPr lang="zh-TW" altLang="en-US" dirty="0" smtClean="0"/>
              <a:t> 清掃</a:t>
            </a:r>
            <a:r>
              <a:rPr lang="zh-TW" altLang="en-US" dirty="0" smtClean="0"/>
              <a:t>方式 </a:t>
            </a:r>
            <a:r>
              <a:rPr lang="en-US" altLang="zh-TW" dirty="0" smtClean="0"/>
              <a:t>RANDOM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611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78c935f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78c935f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地圖細部元件 </a:t>
            </a:r>
            <a:r>
              <a:rPr lang="en-US" altLang="zh-TW" dirty="0" smtClean="0"/>
              <a:t>(</a:t>
            </a:r>
            <a:r>
              <a:rPr lang="zh-TW" altLang="en-US" dirty="0" smtClean="0"/>
              <a:t> 掃地機器人</a:t>
            </a:r>
            <a:r>
              <a:rPr lang="en-US" altLang="zh-TW" dirty="0" smtClean="0"/>
              <a:t>)</a:t>
            </a:r>
            <a:r>
              <a:rPr lang="zh-TW" altLang="en-US" dirty="0" smtClean="0"/>
              <a:t> 清掃</a:t>
            </a:r>
            <a:r>
              <a:rPr lang="zh-TW" altLang="en-US" dirty="0" smtClean="0"/>
              <a:t>方式 </a:t>
            </a:r>
            <a:r>
              <a:rPr lang="en-US" altLang="zh-TW" dirty="0" smtClean="0"/>
              <a:t>A</a:t>
            </a:r>
            <a:r>
              <a:rPr lang="zh-TW" altLang="en-US" dirty="0" smtClean="0"/>
              <a:t>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2895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78c935f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78c935f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地圖細部元件 </a:t>
            </a:r>
            <a:r>
              <a:rPr lang="en-US" altLang="zh-TW" dirty="0" smtClean="0"/>
              <a:t>(</a:t>
            </a:r>
            <a:r>
              <a:rPr lang="zh-TW" altLang="en-US" dirty="0" smtClean="0"/>
              <a:t> 掃地機器人</a:t>
            </a:r>
            <a:r>
              <a:rPr lang="en-US" altLang="zh-TW" dirty="0" smtClean="0"/>
              <a:t>)</a:t>
            </a:r>
            <a:r>
              <a:rPr lang="zh-TW" altLang="en-US" dirty="0" smtClean="0"/>
              <a:t> 回家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6382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78c935f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78c935f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清掃方式比較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4284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d674af0e7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d674af0e7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561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674af0e7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674af0e7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527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d674af0e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d674af0e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317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d674af0e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d674af0e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5830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d674af0e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d674af0e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架構圖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231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d674af0e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d674af0e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使用工具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0735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d674af0e7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d674af0e7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913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78c935f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78c935f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112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78c935f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78c935f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地圖細部元件 </a:t>
            </a:r>
            <a:r>
              <a:rPr lang="en-US" altLang="zh-TW" dirty="0" smtClean="0"/>
              <a:t>(</a:t>
            </a:r>
            <a:r>
              <a:rPr lang="zh-TW" altLang="en-US" dirty="0" smtClean="0"/>
              <a:t> 障礙物 髒汙圖示 </a:t>
            </a:r>
            <a:r>
              <a:rPr lang="en-US" altLang="zh-TW" dirty="0" smtClean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448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78c935f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78c935f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地圖細部元件 </a:t>
            </a:r>
            <a:r>
              <a:rPr lang="en-US" altLang="zh-TW" dirty="0" smtClean="0"/>
              <a:t>(</a:t>
            </a:r>
            <a:r>
              <a:rPr lang="zh-TW" altLang="en-US" dirty="0" smtClean="0"/>
              <a:t> 障礙物 髒汙圖示 </a:t>
            </a:r>
            <a:r>
              <a:rPr lang="en-US" altLang="zh-TW" dirty="0" smtClean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679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 dirty="0"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dirty="0"/>
              <a:t>ARTFICIAL INTELLIGENCE</a:t>
            </a:r>
            <a:endParaRPr sz="3600"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rgbClr val="000000"/>
              </a:buClr>
              <a:buSzPts val="1100"/>
            </a:pP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iVacuum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Cleaner</a:t>
            </a:r>
            <a:endParaRPr sz="2400" dirty="0"/>
          </a:p>
        </p:txBody>
      </p:sp>
      <p:sp>
        <p:nvSpPr>
          <p:cNvPr id="130" name="Google Shape;130;p13"/>
          <p:cNvSpPr txBox="1"/>
          <p:nvPr/>
        </p:nvSpPr>
        <p:spPr>
          <a:xfrm>
            <a:off x="6881425" y="3704025"/>
            <a:ext cx="1939800" cy="11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2"/>
                </a:solidFill>
              </a:rPr>
              <a:t>TEAM 3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2"/>
                </a:solidFill>
              </a:rPr>
              <a:t>106971001 林上人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2"/>
                </a:solidFill>
              </a:rPr>
              <a:t>106971004 林佑駿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2"/>
                </a:solidFill>
              </a:rPr>
              <a:t>106971009 吳宇翔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2"/>
                </a:solidFill>
              </a:rPr>
              <a:t>107971023 李沛潔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iVacuum</a:t>
            </a:r>
            <a:r>
              <a:rPr lang="en-US" altLang="zh-TW" dirty="0" smtClean="0"/>
              <a:t> Robot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10</a:t>
            </a:fld>
            <a:endParaRPr lang="zh-TW" altLang="en-US"/>
          </a:p>
        </p:txBody>
      </p:sp>
      <p:sp>
        <p:nvSpPr>
          <p:cNvPr id="7" name="文字版面配置區 4"/>
          <p:cNvSpPr txBox="1">
            <a:spLocks/>
          </p:cNvSpPr>
          <p:nvPr/>
        </p:nvSpPr>
        <p:spPr>
          <a:xfrm>
            <a:off x="819150" y="1419200"/>
            <a:ext cx="3376835" cy="301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2000" b="0" i="0" u="none" strike="noStrike" cap="none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zh-TW" altLang="en-US" dirty="0" smtClean="0"/>
              <a:t>大小 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移動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前進、旋轉</a:t>
            </a:r>
            <a:endParaRPr lang="en-US" altLang="zh-TW" dirty="0" smtClean="0"/>
          </a:p>
          <a:p>
            <a:r>
              <a:rPr lang="zh-TW" altLang="en-US" dirty="0" smtClean="0"/>
              <a:t>功能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88399" y="1419200"/>
            <a:ext cx="542242" cy="54224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221" y="2226588"/>
            <a:ext cx="542242" cy="54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4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C 0.06112 4.44444E-6 0.11094 0.09012 0.11094 0.20277 C 0.11094 0.31543 0.06112 0.4074 5E-6 0.4074 C -0.06093 0.4074 -0.11025 0.31543 -0.11025 0.20277 C -0.11025 0.09012 -0.06093 4.44444E-6 5E-6 4.44444E-6 Z " pathEditMode="fixed" rAng="0" ptsTypes="AAAAA">
                                      <p:cBhvr>
                                        <p:cTn id="8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037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掃地機器人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11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350416"/>
              </p:ext>
            </p:extLst>
          </p:nvPr>
        </p:nvGraphicFramePr>
        <p:xfrm>
          <a:off x="1036890" y="2018169"/>
          <a:ext cx="4480248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08"/>
                <a:gridCol w="746708"/>
                <a:gridCol w="746708"/>
                <a:gridCol w="746708"/>
                <a:gridCol w="746708"/>
                <a:gridCol w="746708"/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92" y="2119955"/>
            <a:ext cx="542242" cy="542242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134973"/>
              </p:ext>
            </p:extLst>
          </p:nvPr>
        </p:nvGraphicFramePr>
        <p:xfrm>
          <a:off x="1035466" y="3537896"/>
          <a:ext cx="4480248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08"/>
                <a:gridCol w="746708"/>
                <a:gridCol w="746708"/>
                <a:gridCol w="746708"/>
                <a:gridCol w="746708"/>
                <a:gridCol w="746708"/>
              </a:tblGrid>
              <a:tr h="72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78" y="3639682"/>
            <a:ext cx="542242" cy="54224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859" y="2119955"/>
            <a:ext cx="542242" cy="542242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598" y="2119955"/>
            <a:ext cx="542242" cy="542242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2119955"/>
            <a:ext cx="542242" cy="542242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337" y="2119955"/>
            <a:ext cx="542242" cy="542242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299" y="2119955"/>
            <a:ext cx="542242" cy="54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7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81481E-6 L 0.40902 -0.00093 " pathEditMode="relative" rAng="0" ptsTypes="AA">
                                      <p:cBhvr>
                                        <p:cTn id="6" dur="2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51" y="-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掃地機器人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版面配置區 3"/>
          <p:cNvSpPr txBox="1">
            <a:spLocks noGrp="1"/>
          </p:cNvSpPr>
          <p:nvPr>
            <p:ph type="body" idx="1"/>
          </p:nvPr>
        </p:nvSpPr>
        <p:spPr>
          <a:xfrm>
            <a:off x="819150" y="1419225"/>
            <a:ext cx="7505700" cy="1922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大小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格乘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32pixel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2" indent="-285750">
              <a:buFont typeface="Wingdings" panose="05000000000000000000" pitchFamily="2" charset="2"/>
              <a:buChar char="n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髒污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共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600</a:t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基本髒汙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448</a:t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加強髒汙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152</a:t>
            </a:r>
          </a:p>
          <a:p>
            <a:pPr marL="285750" lvl="3" indent="-285750">
              <a:buFont typeface="Wingdings" panose="05000000000000000000" pitchFamily="2" charset="2"/>
              <a:buChar char="n"/>
            </a:pP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16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掃地機器人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13</a:t>
            </a:fld>
            <a:endParaRPr lang="zh-TW" altLang="en-US"/>
          </a:p>
        </p:txBody>
      </p:sp>
      <p:sp>
        <p:nvSpPr>
          <p:cNvPr id="5" name="文字版面配置區 4"/>
          <p:cNvSpPr txBox="1">
            <a:spLocks/>
          </p:cNvSpPr>
          <p:nvPr/>
        </p:nvSpPr>
        <p:spPr>
          <a:xfrm>
            <a:off x="819150" y="1298962"/>
            <a:ext cx="3376835" cy="3139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2000" b="0" i="0" u="none" strike="noStrike" cap="none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zh-TW" altLang="en-US" dirty="0" smtClean="0"/>
              <a:t>清掃方式一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RANDOM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699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掃地機器人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14</a:t>
            </a:fld>
            <a:endParaRPr lang="zh-TW" altLang="en-US"/>
          </a:p>
        </p:txBody>
      </p:sp>
      <p:sp>
        <p:nvSpPr>
          <p:cNvPr id="5" name="文字版面配置區 4"/>
          <p:cNvSpPr txBox="1">
            <a:spLocks/>
          </p:cNvSpPr>
          <p:nvPr/>
        </p:nvSpPr>
        <p:spPr>
          <a:xfrm>
            <a:off x="819150" y="1298962"/>
            <a:ext cx="3376835" cy="3139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2000" b="0" i="0" u="none" strike="noStrike" cap="none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zh-TW" altLang="en-US" dirty="0" smtClean="0"/>
              <a:t>清掃方式二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SWALK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499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掃地機器人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15</a:t>
            </a:fld>
            <a:endParaRPr lang="zh-TW" altLang="en-US"/>
          </a:p>
        </p:txBody>
      </p:sp>
      <p:sp>
        <p:nvSpPr>
          <p:cNvPr id="5" name="文字版面配置區 4"/>
          <p:cNvSpPr txBox="1">
            <a:spLocks/>
          </p:cNvSpPr>
          <p:nvPr/>
        </p:nvSpPr>
        <p:spPr>
          <a:xfrm>
            <a:off x="819150" y="1298962"/>
            <a:ext cx="3376835" cy="3139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2000" b="0" i="0" u="none" strike="noStrike" cap="none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zh-TW" altLang="en-US" dirty="0" smtClean="0"/>
              <a:t>斷點續掃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/>
              <a:t>*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80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en-US" altLang="zh-TW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600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17</a:t>
            </a:fld>
            <a:endParaRPr lang="zh-TW" altLang="en-US"/>
          </a:p>
        </p:txBody>
      </p:sp>
      <p:sp>
        <p:nvSpPr>
          <p:cNvPr id="7" name="Google Shape;136;p14"/>
          <p:cNvSpPr txBox="1">
            <a:spLocks/>
          </p:cNvSpPr>
          <p:nvPr/>
        </p:nvSpPr>
        <p:spPr>
          <a:xfrm>
            <a:off x="819150" y="1419200"/>
            <a:ext cx="7505700" cy="30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2000" b="0" i="0" u="none" strike="noStrike" cap="none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TW" dirty="0" smtClean="0"/>
              <a:t>Path</a:t>
            </a:r>
            <a:endParaRPr lang="zh-TW" altLang="en-US" dirty="0" smtClean="0"/>
          </a:p>
          <a:p>
            <a:pPr lvl="1" indent="-311150">
              <a:spcBef>
                <a:spcPts val="0"/>
              </a:spcBef>
              <a:buClr>
                <a:srgbClr val="233A44"/>
              </a:buClr>
              <a:buSzPts val="1300"/>
              <a:buFont typeface="Calibri"/>
              <a:buChar char="●"/>
            </a:pPr>
            <a:r>
              <a:rPr lang="en-US" altLang="zh-TW" sz="1800" dirty="0" smtClean="0">
                <a:solidFill>
                  <a:srgbClr val="233A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RANDOM </a:t>
            </a:r>
          </a:p>
          <a:p>
            <a:pPr lvl="1" indent="-311150">
              <a:spcBef>
                <a:spcPts val="0"/>
              </a:spcBef>
              <a:buClr>
                <a:srgbClr val="233A44"/>
              </a:buClr>
              <a:buSzPts val="1300"/>
              <a:buFont typeface="Calibri"/>
              <a:buChar char="●"/>
            </a:pPr>
            <a:r>
              <a:rPr lang="en-US" altLang="zh-TW" sz="1800" dirty="0" smtClean="0">
                <a:solidFill>
                  <a:srgbClr val="233A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SWALK</a:t>
            </a:r>
          </a:p>
          <a:p>
            <a:pPr lvl="1" indent="-311150">
              <a:spcBef>
                <a:spcPts val="0"/>
              </a:spcBef>
              <a:buClr>
                <a:srgbClr val="233A44"/>
              </a:buClr>
              <a:buSzPts val="1300"/>
              <a:buFont typeface="Calibri"/>
              <a:buChar char="●"/>
            </a:pPr>
            <a:r>
              <a:rPr lang="en-US" altLang="zh-TW" sz="1800" dirty="0" err="1" smtClean="0">
                <a:solidFill>
                  <a:srgbClr val="233A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Astar</a:t>
            </a:r>
            <a:r>
              <a:rPr lang="zh-TW" altLang="en-US" sz="1800" dirty="0" smtClean="0">
                <a:solidFill>
                  <a:srgbClr val="233A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800" dirty="0" smtClean="0">
                <a:solidFill>
                  <a:srgbClr val="233A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dirty="0" smtClean="0">
                <a:solidFill>
                  <a:srgbClr val="233A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斷點續掃 </a:t>
            </a:r>
            <a:r>
              <a:rPr lang="en-US" altLang="zh-TW" sz="1800" dirty="0" smtClean="0">
                <a:solidFill>
                  <a:srgbClr val="233A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dirty="0" smtClean="0"/>
          </a:p>
          <a:p>
            <a:r>
              <a:rPr lang="en-US" altLang="zh-TW" dirty="0" smtClean="0"/>
              <a:t>Details</a:t>
            </a:r>
          </a:p>
          <a:p>
            <a:pPr marL="914400" lvl="2" indent="-311150">
              <a:spcBef>
                <a:spcPts val="0"/>
              </a:spcBef>
              <a:buSzPts val="1300"/>
              <a:buFont typeface="Calibri"/>
              <a:buChar char="●"/>
            </a:pPr>
            <a:r>
              <a:rPr lang="zh-TW" altLang="en-US" sz="1800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移動</a:t>
            </a: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2" indent="-311150">
              <a:spcBef>
                <a:spcPts val="0"/>
              </a:spcBef>
              <a:buSzPts val="1300"/>
              <a:buFont typeface="Calibri"/>
              <a:buChar char="●"/>
            </a:pP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障礙物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加強細節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914400" lvl="2" indent="-311150">
              <a:spcBef>
                <a:spcPts val="0"/>
              </a:spcBef>
              <a:buSzPts val="1300"/>
              <a:buFont typeface="Calibri"/>
              <a:buChar char="●"/>
            </a:pP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624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掃地機器人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版面配置區 3"/>
          <p:cNvSpPr txBox="1">
            <a:spLocks noGrp="1"/>
          </p:cNvSpPr>
          <p:nvPr>
            <p:ph type="body" idx="1"/>
          </p:nvPr>
        </p:nvSpPr>
        <p:spPr>
          <a:xfrm>
            <a:off x="819150" y="1419225"/>
            <a:ext cx="7505700" cy="1922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大小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格乘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32pixel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2" indent="-285750">
              <a:buFont typeface="Wingdings" panose="05000000000000000000" pitchFamily="2" charset="2"/>
              <a:buChar char="n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髒污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共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600</a:t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基本髒汙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448</a:t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加強髒汙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152</a:t>
            </a:r>
          </a:p>
          <a:p>
            <a:pPr marL="285750" lvl="3" indent="-285750">
              <a:buFont typeface="Wingdings" panose="05000000000000000000" pitchFamily="2" charset="2"/>
              <a:buChar char="n"/>
            </a:pP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49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 smtClean="0"/>
              <a:t>Thank you for listening.</a:t>
            </a:r>
            <a:endParaRPr sz="3600" dirty="0"/>
          </a:p>
        </p:txBody>
      </p:sp>
      <p:sp>
        <p:nvSpPr>
          <p:cNvPr id="5" name="Google Shape;130;p13"/>
          <p:cNvSpPr txBox="1"/>
          <p:nvPr/>
        </p:nvSpPr>
        <p:spPr>
          <a:xfrm>
            <a:off x="3607534" y="3392200"/>
            <a:ext cx="1939800" cy="11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600" dirty="0">
                <a:solidFill>
                  <a:schemeClr val="dk2"/>
                </a:solidFill>
              </a:rPr>
              <a:t>TEAM 3</a:t>
            </a: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600" dirty="0">
                <a:solidFill>
                  <a:schemeClr val="dk2"/>
                </a:solidFill>
              </a:rPr>
              <a:t>106971001 林上人</a:t>
            </a: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600" dirty="0">
                <a:solidFill>
                  <a:schemeClr val="dk2"/>
                </a:solidFill>
              </a:rPr>
              <a:t>106971004 林佑駿</a:t>
            </a: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600" dirty="0">
                <a:solidFill>
                  <a:schemeClr val="dk2"/>
                </a:solidFill>
              </a:rPr>
              <a:t>106971009 吳宇翔</a:t>
            </a: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600" dirty="0">
                <a:solidFill>
                  <a:schemeClr val="dk2"/>
                </a:solidFill>
              </a:rPr>
              <a:t>107971023 李沛潔</a:t>
            </a: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819150" y="1419200"/>
            <a:ext cx="7505700" cy="30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altLang="en-US" sz="2000" dirty="0" smtClean="0">
                <a:solidFill>
                  <a:srgbClr val="233A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題目說明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  <a:r>
              <a:rPr 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系統DEMO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清掃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記錄評比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工作分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配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5" name="Google Shape;175;p20"/>
          <p:cNvSpPr txBox="1">
            <a:spLocks noGrp="1"/>
          </p:cNvSpPr>
          <p:nvPr>
            <p:ph type="body" idx="1"/>
          </p:nvPr>
        </p:nvSpPr>
        <p:spPr>
          <a:xfrm>
            <a:off x="819150" y="1419200"/>
            <a:ext cx="7505700" cy="30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20</a:t>
            </a:fld>
            <a:endParaRPr lang="zh-TW" altLang="en-US"/>
          </a:p>
        </p:txBody>
      </p:sp>
      <p:graphicFrame>
        <p:nvGraphicFramePr>
          <p:cNvPr id="20" name="資料庫圖表 19"/>
          <p:cNvGraphicFramePr/>
          <p:nvPr>
            <p:extLst>
              <p:ext uri="{D42A27DB-BD31-4B8C-83A1-F6EECF244321}">
                <p14:modId xmlns:p14="http://schemas.microsoft.com/office/powerpoint/2010/main" val="486385019"/>
              </p:ext>
            </p:extLst>
          </p:nvPr>
        </p:nvGraphicFramePr>
        <p:xfrm>
          <a:off x="554990" y="1416000"/>
          <a:ext cx="3820160" cy="3019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3" name="資料庫圖表 22"/>
          <p:cNvGraphicFramePr/>
          <p:nvPr>
            <p:extLst>
              <p:ext uri="{D42A27DB-BD31-4B8C-83A1-F6EECF244321}">
                <p14:modId xmlns:p14="http://schemas.microsoft.com/office/powerpoint/2010/main" val="3390371345"/>
              </p:ext>
            </p:extLst>
          </p:nvPr>
        </p:nvGraphicFramePr>
        <p:xfrm>
          <a:off x="4775624" y="1416000"/>
          <a:ext cx="3820160" cy="3019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題目說明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819150" y="1419200"/>
            <a:ext cx="7505700" cy="30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設計一個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iVacuum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Cleaner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Agent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清掃給定的室內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面積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要求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自行定義軟體及虛擬硬體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sz="1800" dirty="0"/>
              <a:t>自⾏定義</a:t>
            </a:r>
            <a:r>
              <a:rPr lang="zh-TW" altLang="en-US" sz="1800" dirty="0" smtClean="0"/>
              <a:t>清掃⽅</a:t>
            </a:r>
            <a:r>
              <a:rPr lang="zh-TW" altLang="en-US" sz="1800" dirty="0"/>
              <a:t>式及清掃</a:t>
            </a:r>
            <a:r>
              <a:rPr lang="zh-TW" altLang="en-US" sz="1800" dirty="0" smtClean="0"/>
              <a:t>軌跡</a:t>
            </a:r>
            <a:endParaRPr lang="en-US" altLang="zh-TW" sz="1800" dirty="0" smtClean="0"/>
          </a:p>
          <a:p>
            <a:pPr lvl="1">
              <a:lnSpc>
                <a:spcPct val="100000"/>
              </a:lnSpc>
            </a:pPr>
            <a:r>
              <a:rPr lang="zh-TW" altLang="en-US" sz="1800" dirty="0"/>
              <a:t>自訂清掃績效</a:t>
            </a:r>
            <a:r>
              <a:rPr lang="zh-TW" altLang="en-US" sz="1800" dirty="0" smtClean="0"/>
              <a:t>指標</a:t>
            </a:r>
            <a:endParaRPr lang="en-US" altLang="zh-TW" sz="1800" dirty="0" smtClean="0"/>
          </a:p>
          <a:p>
            <a:pPr lvl="1">
              <a:lnSpc>
                <a:spcPct val="100000"/>
              </a:lnSpc>
            </a:pPr>
            <a:r>
              <a:rPr lang="zh-TW" altLang="en-US" sz="1800" dirty="0"/>
              <a:t>評估執⾏清掃後的績效</a:t>
            </a:r>
            <a:endParaRPr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63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69" y="3089506"/>
            <a:ext cx="1524000" cy="1457325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4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481414" y="4239054"/>
            <a:ext cx="152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Vacummn</a:t>
            </a:r>
            <a:r>
              <a:rPr lang="en-US" altLang="zh-TW" dirty="0" smtClean="0"/>
              <a:t> Robot</a:t>
            </a:r>
            <a:endParaRPr lang="zh-TW" altLang="en-US" dirty="0"/>
          </a:p>
        </p:txBody>
      </p:sp>
      <p:pic>
        <p:nvPicPr>
          <p:cNvPr id="7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3647" y="1352440"/>
            <a:ext cx="1666431" cy="13398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字方塊 7"/>
          <p:cNvSpPr txBox="1"/>
          <p:nvPr/>
        </p:nvSpPr>
        <p:spPr>
          <a:xfrm>
            <a:off x="3132513" y="2615523"/>
            <a:ext cx="152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MAP</a:t>
            </a:r>
            <a:endParaRPr lang="zh-TW" altLang="en-US" dirty="0"/>
          </a:p>
        </p:txBody>
      </p:sp>
      <p:pic>
        <p:nvPicPr>
          <p:cNvPr id="9" name="Google Shape;14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8915" y="1424303"/>
            <a:ext cx="2225935" cy="15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字方塊 9"/>
          <p:cNvSpPr txBox="1"/>
          <p:nvPr/>
        </p:nvSpPr>
        <p:spPr>
          <a:xfrm>
            <a:off x="6921915" y="3002388"/>
            <a:ext cx="152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View</a:t>
            </a:r>
            <a:endParaRPr lang="zh-TW" altLang="en-US" dirty="0"/>
          </a:p>
        </p:txBody>
      </p:sp>
      <p:cxnSp>
        <p:nvCxnSpPr>
          <p:cNvPr id="6" name="肘形接點 5"/>
          <p:cNvCxnSpPr>
            <a:stCxn id="3" idx="0"/>
            <a:endCxn id="7" idx="1"/>
          </p:cNvCxnSpPr>
          <p:nvPr/>
        </p:nvCxnSpPr>
        <p:spPr>
          <a:xfrm rot="5400000" flipH="1" flipV="1">
            <a:off x="1430532" y="1926391"/>
            <a:ext cx="1067153" cy="1259078"/>
          </a:xfrm>
          <a:prstGeom prst="bentConnector2">
            <a:avLst/>
          </a:prstGeom>
          <a:ln w="60325">
            <a:headEnd w="lg" len="lg"/>
            <a:tailEnd type="triangle"/>
          </a:ln>
          <a:effectLst>
            <a:glow rad="12700">
              <a:schemeClr val="bg1">
                <a:lumMod val="60000"/>
                <a:lumOff val="40000"/>
                <a:alpha val="5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softEdge rad="0"/>
          </a:effectLst>
          <a:scene3d>
            <a:camera prst="orthographicFront"/>
            <a:lightRig rig="threePt" dir="t"/>
          </a:scene3d>
          <a:sp3d prstMaterial="clear">
            <a:bevelT w="0"/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肘形接點 12"/>
          <p:cNvCxnSpPr/>
          <p:nvPr/>
        </p:nvCxnSpPr>
        <p:spPr>
          <a:xfrm rot="16200000" flipH="1" flipV="1">
            <a:off x="2192531" y="2850140"/>
            <a:ext cx="1067153" cy="1259078"/>
          </a:xfrm>
          <a:prstGeom prst="bentConnector2">
            <a:avLst/>
          </a:prstGeom>
          <a:ln w="60325">
            <a:headEnd w="lg" len="lg"/>
            <a:tailEnd type="triangle"/>
          </a:ln>
          <a:effectLst>
            <a:glow rad="12700">
              <a:schemeClr val="bg1">
                <a:lumMod val="60000"/>
                <a:lumOff val="40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  <a:scene3d>
            <a:camera prst="orthographicFront"/>
            <a:lightRig rig="threePt" dir="t"/>
          </a:scene3d>
          <a:sp3d prstMaterial="clear">
            <a:bevelT w="0"/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827283" y="1703175"/>
            <a:ext cx="152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Action</a:t>
            </a:r>
            <a:endParaRPr lang="zh-TW" altLang="en-US" dirty="0"/>
          </a:p>
        </p:txBody>
      </p:sp>
      <p:cxnSp>
        <p:nvCxnSpPr>
          <p:cNvPr id="17" name="肘形接點 16"/>
          <p:cNvCxnSpPr/>
          <p:nvPr/>
        </p:nvCxnSpPr>
        <p:spPr>
          <a:xfrm flipV="1">
            <a:off x="4234609" y="2179178"/>
            <a:ext cx="1713264" cy="1604"/>
          </a:xfrm>
          <a:prstGeom prst="bentConnector3">
            <a:avLst>
              <a:gd name="adj1" fmla="val 50000"/>
            </a:avLst>
          </a:prstGeom>
          <a:ln w="60325">
            <a:headEnd w="lg" len="lg"/>
            <a:tailEnd type="triangle"/>
          </a:ln>
          <a:effectLst>
            <a:glow rad="12700">
              <a:schemeClr val="bg1">
                <a:lumMod val="60000"/>
                <a:lumOff val="40000"/>
                <a:alpha val="5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softEdge rad="0"/>
          </a:effectLst>
          <a:scene3d>
            <a:camera prst="orthographicFront"/>
            <a:lightRig rig="threePt" dir="t"/>
          </a:scene3d>
          <a:sp3d prstMaterial="clear">
            <a:bevelT w="0"/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3426862" y="3965734"/>
            <a:ext cx="152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Response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8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使用工具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819150" y="1419200"/>
            <a:ext cx="7505700" cy="30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altLang="en-US" dirty="0" smtClean="0"/>
              <a:t>使用工具</a:t>
            </a:r>
            <a:endParaRPr lang="en-US" altLang="zh-TW" dirty="0" smtClean="0"/>
          </a:p>
          <a:p>
            <a:pPr lvl="1" indent="-311150">
              <a:spcBef>
                <a:spcPts val="0"/>
              </a:spcBef>
              <a:buClr>
                <a:srgbClr val="233A44"/>
              </a:buClr>
              <a:buSzPts val="1300"/>
              <a:buFont typeface="Calibri"/>
              <a:buChar char="●"/>
            </a:pPr>
            <a:r>
              <a:rPr lang="en-US" altLang="zh-TW" sz="1800" dirty="0" err="1" smtClean="0">
                <a:solidFill>
                  <a:srgbClr val="233A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PyCharm</a:t>
            </a:r>
            <a:r>
              <a:rPr lang="en-US" altLang="zh-TW" sz="1800" dirty="0" smtClean="0">
                <a:solidFill>
                  <a:srgbClr val="233A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 indent="-311150">
              <a:spcBef>
                <a:spcPts val="0"/>
              </a:spcBef>
              <a:buClr>
                <a:srgbClr val="233A44"/>
              </a:buClr>
              <a:buSzPts val="1300"/>
              <a:buFont typeface="Calibri"/>
              <a:buChar char="●"/>
            </a:pPr>
            <a:r>
              <a:rPr lang="en-US" altLang="zh-TW" sz="1800" dirty="0" smtClean="0">
                <a:solidFill>
                  <a:srgbClr val="233A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Tiled</a:t>
            </a:r>
            <a:endParaRPr lang="en-US" altLang="zh-TW" dirty="0" smtClean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altLang="en-US" dirty="0" smtClean="0"/>
              <a:t>使用語言</a:t>
            </a:r>
            <a:endParaRPr lang="en-US" altLang="zh-TW" dirty="0" smtClean="0"/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Python3</a:t>
            </a:r>
          </a:p>
          <a:p>
            <a:r>
              <a:rPr lang="zh-TW" altLang="en-US" dirty="0" smtClean="0"/>
              <a:t>使用套件模組</a:t>
            </a:r>
            <a:endParaRPr lang="en-US" altLang="zh-TW" dirty="0" smtClean="0"/>
          </a:p>
          <a:p>
            <a:pPr marL="914400" lvl="2" indent="-311150">
              <a:spcBef>
                <a:spcPts val="0"/>
              </a:spcBef>
              <a:buSzPts val="1300"/>
              <a:buFont typeface="Calibri"/>
              <a:buChar char="●"/>
            </a:pPr>
            <a:r>
              <a:rPr lang="en-US" altLang="zh-TW" sz="1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PyGame</a:t>
            </a: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2" indent="-311150">
              <a:spcBef>
                <a:spcPts val="0"/>
              </a:spcBef>
              <a:buSzPts val="1300"/>
              <a:buFont typeface="Calibri"/>
              <a:buChar char="●"/>
            </a:pPr>
            <a:r>
              <a:rPr lang="en-US" altLang="zh-TW" sz="1800" dirty="0" err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PyTMX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92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元件-地圖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819150" y="1419200"/>
            <a:ext cx="7505700" cy="30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478988"/>
            <a:ext cx="3434850" cy="28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0873" y="1419213"/>
            <a:ext cx="3633968" cy="30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元件-地圖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873" y="1419213"/>
            <a:ext cx="3633968" cy="30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字版面配置區 3"/>
          <p:cNvSpPr txBox="1">
            <a:spLocks noGrp="1"/>
          </p:cNvSpPr>
          <p:nvPr>
            <p:ph type="body" idx="1"/>
          </p:nvPr>
        </p:nvSpPr>
        <p:spPr>
          <a:xfrm>
            <a:off x="819150" y="1419225"/>
            <a:ext cx="7505700" cy="1922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大小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格乘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每格邉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32pixel</a:t>
            </a:r>
          </a:p>
          <a:p>
            <a:pPr marL="285750" lvl="2" indent="-285750">
              <a:buFont typeface="Wingdings" panose="05000000000000000000" pitchFamily="2" charset="2"/>
              <a:buChar char="n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髒污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共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600</a:t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基本髒汙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448</a:t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加強髒汙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152</a:t>
            </a:r>
          </a:p>
          <a:p>
            <a:pPr marL="285750" lvl="3" indent="-285750">
              <a:buFont typeface="Wingdings" panose="05000000000000000000" pitchFamily="2" charset="2"/>
              <a:buChar char="n"/>
            </a:pP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819150" y="1419200"/>
            <a:ext cx="3376835" cy="3019525"/>
          </a:xfrm>
        </p:spPr>
        <p:txBody>
          <a:bodyPr/>
          <a:lstStyle/>
          <a:p>
            <a:r>
              <a:rPr lang="zh-TW" altLang="en-US" dirty="0" smtClean="0"/>
              <a:t>正常地板                                                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基本髒汙     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8</a:t>
            </a:fld>
            <a:endParaRPr lang="zh-TW" altLang="en-US"/>
          </a:p>
        </p:txBody>
      </p:sp>
      <p:sp>
        <p:nvSpPr>
          <p:cNvPr id="8" name="Google Shape;149;p16"/>
          <p:cNvSpPr txBox="1">
            <a:spLocks/>
          </p:cNvSpPr>
          <p:nvPr/>
        </p:nvSpPr>
        <p:spPr>
          <a:xfrm>
            <a:off x="819150" y="464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zh-TW" altLang="en-US" smtClean="0"/>
              <a:t>元件</a:t>
            </a:r>
            <a:r>
              <a:rPr lang="en-US" altLang="zh-TW" smtClean="0"/>
              <a:t>-</a:t>
            </a:r>
            <a:r>
              <a:rPr lang="zh-TW" altLang="en-US" smtClean="0"/>
              <a:t>地圖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565" y="1422013"/>
            <a:ext cx="1267430" cy="115027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3565" y="2649196"/>
            <a:ext cx="1295246" cy="125623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054" y="2920416"/>
            <a:ext cx="1059767" cy="1044627"/>
          </a:xfrm>
          <a:prstGeom prst="rect">
            <a:avLst/>
          </a:prstGeom>
        </p:spPr>
      </p:pic>
      <p:sp>
        <p:nvSpPr>
          <p:cNvPr id="16" name="文字版面配置區 4"/>
          <p:cNvSpPr txBox="1">
            <a:spLocks/>
          </p:cNvSpPr>
          <p:nvPr/>
        </p:nvSpPr>
        <p:spPr>
          <a:xfrm>
            <a:off x="4161180" y="1410653"/>
            <a:ext cx="3376835" cy="301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2000" b="0" i="0" u="none" strike="noStrike" cap="none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zh-TW" altLang="en-US" dirty="0" smtClean="0"/>
              <a:t>加強髒汙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充電、清除積塵                                                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146050" indent="0">
              <a:buNone/>
            </a:pPr>
            <a:r>
              <a:rPr lang="zh-TW" altLang="en-US" dirty="0" smtClean="0"/>
              <a:t>     </a:t>
            </a:r>
            <a:endParaRPr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0400" y="1419200"/>
            <a:ext cx="1325895" cy="1153086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7"/>
          <a:srcRect t="9155" b="10614"/>
          <a:stretch/>
        </p:blipFill>
        <p:spPr>
          <a:xfrm>
            <a:off x="4758086" y="1783825"/>
            <a:ext cx="851579" cy="760576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0265" y="2920416"/>
            <a:ext cx="637107" cy="95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2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819150" y="1419200"/>
            <a:ext cx="3376835" cy="3019525"/>
          </a:xfrm>
        </p:spPr>
        <p:txBody>
          <a:bodyPr/>
          <a:lstStyle/>
          <a:p>
            <a:r>
              <a:rPr lang="zh-TW" altLang="en-US" dirty="0" smtClean="0"/>
              <a:t>一堆家具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9</a:t>
            </a:fld>
            <a:endParaRPr lang="zh-TW" altLang="en-US"/>
          </a:p>
        </p:txBody>
      </p:sp>
      <p:sp>
        <p:nvSpPr>
          <p:cNvPr id="8" name="Google Shape;149;p16"/>
          <p:cNvSpPr txBox="1">
            <a:spLocks/>
          </p:cNvSpPr>
          <p:nvPr/>
        </p:nvSpPr>
        <p:spPr>
          <a:xfrm>
            <a:off x="819150" y="464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zh-TW" altLang="en-US" smtClean="0"/>
              <a:t>元件</a:t>
            </a:r>
            <a:r>
              <a:rPr lang="en-US" altLang="zh-TW" smtClean="0"/>
              <a:t>-</a:t>
            </a:r>
            <a:r>
              <a:rPr lang="zh-TW" altLang="en-US" smtClean="0"/>
              <a:t>地圖</a:t>
            </a:r>
            <a:endParaRPr lang="zh-TW" altLang="en-US" dirty="0"/>
          </a:p>
        </p:txBody>
      </p:sp>
      <p:sp>
        <p:nvSpPr>
          <p:cNvPr id="16" name="文字版面配置區 4"/>
          <p:cNvSpPr txBox="1">
            <a:spLocks/>
          </p:cNvSpPr>
          <p:nvPr/>
        </p:nvSpPr>
        <p:spPr>
          <a:xfrm>
            <a:off x="4161180" y="1410653"/>
            <a:ext cx="3376835" cy="301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2000" b="0" i="0" u="none" strike="noStrike" cap="none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zh-TW" altLang="en-US" dirty="0" smtClean="0"/>
              <a:t>加強細節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71" y="2069000"/>
            <a:ext cx="609600" cy="6096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223" y="2068176"/>
            <a:ext cx="823965" cy="122084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3289024"/>
            <a:ext cx="609600" cy="6096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4574" y="2074644"/>
            <a:ext cx="592402" cy="166351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61" y="3822464"/>
            <a:ext cx="918004" cy="91800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4043" y="1973866"/>
            <a:ext cx="1992812" cy="1865068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8408" y="1931711"/>
            <a:ext cx="895350" cy="2714625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9568" y="1931711"/>
            <a:ext cx="8763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403</Words>
  <Application>Microsoft Office PowerPoint</Application>
  <PresentationFormat>如螢幕大小 (16:9)</PresentationFormat>
  <Paragraphs>121</Paragraphs>
  <Slides>20</Slides>
  <Notes>19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Calibri</vt:lpstr>
      <vt:lpstr>Nunito</vt:lpstr>
      <vt:lpstr>微軟正黑體</vt:lpstr>
      <vt:lpstr>Wingdings</vt:lpstr>
      <vt:lpstr>Arial</vt:lpstr>
      <vt:lpstr>新細明體</vt:lpstr>
      <vt:lpstr>Shift</vt:lpstr>
      <vt:lpstr>ARTFICIAL INTELLIGENCE</vt:lpstr>
      <vt:lpstr>大綱</vt:lpstr>
      <vt:lpstr>題目說明</vt:lpstr>
      <vt:lpstr>系統架構</vt:lpstr>
      <vt:lpstr>系統架構-使用工具</vt:lpstr>
      <vt:lpstr>元件-地圖</vt:lpstr>
      <vt:lpstr>元件-地圖</vt:lpstr>
      <vt:lpstr>PowerPoint 簡報</vt:lpstr>
      <vt:lpstr>PowerPoint 簡報</vt:lpstr>
      <vt:lpstr>元件-iVacuum Robot</vt:lpstr>
      <vt:lpstr>元件-掃地機器人</vt:lpstr>
      <vt:lpstr>元件-掃地機器人</vt:lpstr>
      <vt:lpstr>元件-掃地機器人</vt:lpstr>
      <vt:lpstr>元件-掃地機器人</vt:lpstr>
      <vt:lpstr>元件-掃地機器人</vt:lpstr>
      <vt:lpstr>系統DEMO</vt:lpstr>
      <vt:lpstr>系統DEMO</vt:lpstr>
      <vt:lpstr>元件-掃地機器人</vt:lpstr>
      <vt:lpstr>Thank you for listening.</vt:lpstr>
      <vt:lpstr>工作分配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ARTFICIAL INTELLIGENCE</dc:title>
  <cp:lastModifiedBy>Shang-Jen Lin</cp:lastModifiedBy>
  <cp:revision>26</cp:revision>
  <dcterms:modified xsi:type="dcterms:W3CDTF">2019-01-16T18:49:03Z</dcterms:modified>
</cp:coreProperties>
</file>