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5" r:id="rId4"/>
    <p:sldId id="274" r:id="rId5"/>
    <p:sldId id="258" r:id="rId6"/>
    <p:sldId id="259" r:id="rId7"/>
    <p:sldId id="275" r:id="rId8"/>
    <p:sldId id="266" r:id="rId9"/>
    <p:sldId id="267" r:id="rId10"/>
    <p:sldId id="268" r:id="rId11"/>
    <p:sldId id="271" r:id="rId12"/>
    <p:sldId id="276" r:id="rId13"/>
    <p:sldId id="270" r:id="rId14"/>
    <p:sldId id="272" r:id="rId15"/>
    <p:sldId id="273" r:id="rId16"/>
    <p:sldId id="264" r:id="rId17"/>
    <p:sldId id="26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  <p:embeddedFont>
      <p:font typeface="微軟正黑體" panose="020B0604030504040204" pitchFamily="34" charset="-12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4432" autoAdjust="0"/>
  </p:normalViewPr>
  <p:slideViewPr>
    <p:cSldViewPr snapToGrid="0">
      <p:cViewPr varScale="1">
        <p:scale>
          <a:sx n="74" d="100"/>
          <a:sy n="74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/>
      <dgm:spPr/>
      <dgm:t>
        <a:bodyPr/>
        <a:lstStyle/>
        <a:p>
          <a:pPr rtl="0"/>
          <a:r>
            <a:rPr lang="en-US" altLang="zh-TW" dirty="0" smtClean="0"/>
            <a:t>106971001 </a:t>
          </a:r>
          <a:r>
            <a:rPr lang="zh-TW" altLang="en-US" dirty="0" smtClean="0"/>
            <a:t>林上人</a:t>
          </a:r>
          <a:endParaRPr lang="zh-TW" altLang="en-US" dirty="0"/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smtClean="0"/>
            <a:t>4th stage project review</a:t>
          </a:r>
          <a:endParaRPr lang="zh-TW" altLang="en-US" sz="1800" dirty="0"/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/>
            <a:t>106971004 </a:t>
          </a:r>
          <a:r>
            <a:rPr lang="zh-TW" altLang="en-US" dirty="0" smtClean="0"/>
            <a:t>林佑駿</a:t>
          </a:r>
          <a:endParaRPr lang="zh-TW" altLang="en-US" dirty="0"/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D66993B1-659A-494A-AD43-43B9E7926B35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3789F2DF-D925-4294-899E-DB0F6E2955D2}" type="par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E2C0633D-89D3-44A3-8BDC-0B19C51F0EF9}" type="sib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62862" custScaleY="1124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59911" custScaleY="1139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B012DB-DFE1-46A3-BC57-67270FFAB14F}" type="presOf" srcId="{D66993B1-659A-494A-AD43-43B9E7926B35}" destId="{20A44B92-E1CC-47C6-BBE2-4CEAA3C4084F}" srcOrd="0" destOrd="2" presId="urn:microsoft.com/office/officeart/2005/8/layout/vList5"/>
    <dgm:cxn modelId="{89645C97-18EA-4914-B3D2-C90986A656C4}" type="presOf" srcId="{48192440-439A-4CED-AAD7-1AC36E9C2593}" destId="{D7F0030F-9BC2-4264-9575-E79EFAB2A742}" srcOrd="0" destOrd="0" presId="urn:microsoft.com/office/officeart/2005/8/layout/vList5"/>
    <dgm:cxn modelId="{B60AA6F8-6AEF-40EE-A4A3-3CE8DC965724}" type="presOf" srcId="{44E0DC73-70F3-47FB-86FD-9F8BBCEEAB8A}" destId="{21BD9106-CE9F-42DB-A3D8-8988D5923435}" srcOrd="0" destOrd="1" presId="urn:microsoft.com/office/officeart/2005/8/layout/vList5"/>
    <dgm:cxn modelId="{1E06DA8D-F38E-42F9-9417-610817A1F528}" type="presOf" srcId="{743DBD06-36B9-44F9-B8F2-743DF7E8419D}" destId="{21BD9106-CE9F-42DB-A3D8-8988D5923435}" srcOrd="0" destOrd="0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B7D1C9E6-C209-492A-A2D9-9AB43001D592}" type="presOf" srcId="{ABFC61CF-699C-4DF8-8521-D77C2B8A9468}" destId="{B89FCE20-01AF-4CF0-9C9C-0844FDB89A7E}" srcOrd="0" destOrd="0" presId="urn:microsoft.com/office/officeart/2005/8/layout/vList5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A4F4CD7B-CAB7-4000-AE34-8F84F629311F}" srcId="{48192440-439A-4CED-AAD7-1AC36E9C2593}" destId="{D66993B1-659A-494A-AD43-43B9E7926B35}" srcOrd="2" destOrd="0" parTransId="{3789F2DF-D925-4294-899E-DB0F6E2955D2}" sibTransId="{E2C0633D-89D3-44A3-8BDC-0B19C51F0EF9}"/>
    <dgm:cxn modelId="{13539210-CC80-4F76-AF79-494E8748E84A}" type="presOf" srcId="{1832023B-864D-42DB-A891-5764199F6039}" destId="{ABF9B5D1-C1F2-4F49-9958-1BE55563F147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B8D09FB4-C965-4F37-923C-35126ED1156C}" type="presOf" srcId="{5485F559-6F68-4914-A7ED-CA4BA86D387F}" destId="{20A44B92-E1CC-47C6-BBE2-4CEAA3C4084F}" srcOrd="0" destOrd="1" presId="urn:microsoft.com/office/officeart/2005/8/layout/vList5"/>
    <dgm:cxn modelId="{3EE964EB-4790-4CD0-834A-43C048186732}" type="presOf" srcId="{621DE14E-4F12-4308-A391-8B833F790F42}" destId="{20A44B92-E1CC-47C6-BBE2-4CEAA3C4084F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5335EAC6-2262-4870-BEF4-AA5CB3022828}" type="presParOf" srcId="{ABF9B5D1-C1F2-4F49-9958-1BE55563F147}" destId="{B0F0EC99-0577-4DD1-9311-093D6682D15B}" srcOrd="0" destOrd="0" presId="urn:microsoft.com/office/officeart/2005/8/layout/vList5"/>
    <dgm:cxn modelId="{F7793DB7-0EB8-4B50-BA85-17F3956B957D}" type="presParOf" srcId="{B0F0EC99-0577-4DD1-9311-093D6682D15B}" destId="{D7F0030F-9BC2-4264-9575-E79EFAB2A742}" srcOrd="0" destOrd="0" presId="urn:microsoft.com/office/officeart/2005/8/layout/vList5"/>
    <dgm:cxn modelId="{377C6BC9-FD26-44CE-BDC8-78C3962A94F8}" type="presParOf" srcId="{B0F0EC99-0577-4DD1-9311-093D6682D15B}" destId="{20A44B92-E1CC-47C6-BBE2-4CEAA3C4084F}" srcOrd="1" destOrd="0" presId="urn:microsoft.com/office/officeart/2005/8/layout/vList5"/>
    <dgm:cxn modelId="{23D2F476-EDA3-47DD-B842-3B1C5F9A0AA6}" type="presParOf" srcId="{ABF9B5D1-C1F2-4F49-9958-1BE55563F147}" destId="{EE058C89-11A9-4A3A-81FB-D6A126ECC4F7}" srcOrd="1" destOrd="0" presId="urn:microsoft.com/office/officeart/2005/8/layout/vList5"/>
    <dgm:cxn modelId="{05B65B7A-0C25-47A3-ABC6-89F3E3C314D5}" type="presParOf" srcId="{ABF9B5D1-C1F2-4F49-9958-1BE55563F147}" destId="{BA4E9765-32CD-46B8-B54A-D65715B9673D}" srcOrd="2" destOrd="0" presId="urn:microsoft.com/office/officeart/2005/8/layout/vList5"/>
    <dgm:cxn modelId="{8866B5D0-0955-4EFD-AD92-CD9158A27B57}" type="presParOf" srcId="{BA4E9765-32CD-46B8-B54A-D65715B9673D}" destId="{B89FCE20-01AF-4CF0-9C9C-0844FDB89A7E}" srcOrd="0" destOrd="0" presId="urn:microsoft.com/office/officeart/2005/8/layout/vList5"/>
    <dgm:cxn modelId="{17D0E981-70E1-48B4-90FB-BD8E070F30F6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 custT="1"/>
      <dgm:spPr/>
      <dgm:t>
        <a:bodyPr/>
        <a:lstStyle/>
        <a:p>
          <a:pPr rtl="0"/>
          <a:r>
            <a:rPr lang="en-US" altLang="zh-TW" sz="1200" dirty="0" smtClean="0">
              <a:solidFill>
                <a:schemeClr val="tx1"/>
              </a:solidFill>
            </a:rPr>
            <a:t>106971009 </a:t>
          </a:r>
          <a:r>
            <a:rPr lang="zh-TW" altLang="en-US" sz="1200" dirty="0" smtClean="0">
              <a:solidFill>
                <a:schemeClr val="tx1"/>
              </a:solidFill>
            </a:rPr>
            <a:t>吳宇翔</a:t>
          </a:r>
          <a:endParaRPr lang="zh-TW" altLang="en-US" sz="1200" dirty="0">
            <a:solidFill>
              <a:schemeClr val="tx1"/>
            </a:solidFill>
          </a:endParaRPr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>
              <a:solidFill>
                <a:schemeClr val="tx1"/>
              </a:solidFill>
            </a:rPr>
            <a:t>107971023 </a:t>
          </a:r>
          <a:r>
            <a:rPr lang="zh-TW" altLang="en-US" dirty="0" smtClean="0">
              <a:solidFill>
                <a:schemeClr val="tx1"/>
              </a:solidFill>
            </a:rPr>
            <a:t>李沛潔</a:t>
          </a:r>
          <a:endParaRPr lang="zh-TW" altLang="en-US" dirty="0">
            <a:solidFill>
              <a:schemeClr val="tx1"/>
            </a:solidFill>
          </a:endParaRPr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 custScaleX="11896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86162" custScaleY="1101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 custScaleX="11200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75906" custScaleY="1139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B8F99C-6046-4025-B1BE-D4195AAC9AD1}" type="presOf" srcId="{5485F559-6F68-4914-A7ED-CA4BA86D387F}" destId="{20A44B92-E1CC-47C6-BBE2-4CEAA3C4084F}" srcOrd="0" destOrd="1" presId="urn:microsoft.com/office/officeart/2005/8/layout/vList5"/>
    <dgm:cxn modelId="{DFA2CF2E-5D5F-45B5-9BD7-7D3B4BD442E1}" type="presOf" srcId="{1832023B-864D-42DB-A891-5764199F6039}" destId="{ABF9B5D1-C1F2-4F49-9958-1BE55563F147}" srcOrd="0" destOrd="0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9154A224-F957-40A9-B458-72CC0D7220DF}" type="presOf" srcId="{48192440-439A-4CED-AAD7-1AC36E9C2593}" destId="{D7F0030F-9BC2-4264-9575-E79EFAB2A742}" srcOrd="0" destOrd="0" presId="urn:microsoft.com/office/officeart/2005/8/layout/vList5"/>
    <dgm:cxn modelId="{CFA3F67F-DFB1-4FF5-B2B2-3F83ADA8F797}" type="presOf" srcId="{ABFC61CF-699C-4DF8-8521-D77C2B8A9468}" destId="{B89FCE20-01AF-4CF0-9C9C-0844FDB89A7E}" srcOrd="0" destOrd="0" presId="urn:microsoft.com/office/officeart/2005/8/layout/vList5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C0D6550F-7879-42F2-BAC8-3959D33F3FC0}" type="presOf" srcId="{44E0DC73-70F3-47FB-86FD-9F8BBCEEAB8A}" destId="{21BD9106-CE9F-42DB-A3D8-8988D5923435}" srcOrd="0" destOrd="1" presId="urn:microsoft.com/office/officeart/2005/8/layout/vList5"/>
    <dgm:cxn modelId="{457ED2C5-4710-40D3-8AA3-62C9C3301CA1}" type="presOf" srcId="{621DE14E-4F12-4308-A391-8B833F790F42}" destId="{20A44B92-E1CC-47C6-BBE2-4CEAA3C4084F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7B0B8427-7708-4B5A-B34D-D1755DDE2F3F}" type="presOf" srcId="{743DBD06-36B9-44F9-B8F2-743DF7E8419D}" destId="{21BD9106-CE9F-42DB-A3D8-8988D5923435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6F50E33B-F88C-4165-8BF9-166DC0CAF460}" type="presParOf" srcId="{ABF9B5D1-C1F2-4F49-9958-1BE55563F147}" destId="{B0F0EC99-0577-4DD1-9311-093D6682D15B}" srcOrd="0" destOrd="0" presId="urn:microsoft.com/office/officeart/2005/8/layout/vList5"/>
    <dgm:cxn modelId="{2957BC9A-630C-4679-83B9-35EF1EE7CBFE}" type="presParOf" srcId="{B0F0EC99-0577-4DD1-9311-093D6682D15B}" destId="{D7F0030F-9BC2-4264-9575-E79EFAB2A742}" srcOrd="0" destOrd="0" presId="urn:microsoft.com/office/officeart/2005/8/layout/vList5"/>
    <dgm:cxn modelId="{5DC06B91-1E92-470A-8DBC-2FCA7FFC7491}" type="presParOf" srcId="{B0F0EC99-0577-4DD1-9311-093D6682D15B}" destId="{20A44B92-E1CC-47C6-BBE2-4CEAA3C4084F}" srcOrd="1" destOrd="0" presId="urn:microsoft.com/office/officeart/2005/8/layout/vList5"/>
    <dgm:cxn modelId="{AFD95553-49AE-4FB2-92CD-C8A2D3EA847E}" type="presParOf" srcId="{ABF9B5D1-C1F2-4F49-9958-1BE55563F147}" destId="{EE058C89-11A9-4A3A-81FB-D6A126ECC4F7}" srcOrd="1" destOrd="0" presId="urn:microsoft.com/office/officeart/2005/8/layout/vList5"/>
    <dgm:cxn modelId="{E46B640B-1A30-41F6-AB41-35D1E6B43070}" type="presParOf" srcId="{ABF9B5D1-C1F2-4F49-9958-1BE55563F147}" destId="{BA4E9765-32CD-46B8-B54A-D65715B9673D}" srcOrd="2" destOrd="0" presId="urn:microsoft.com/office/officeart/2005/8/layout/vList5"/>
    <dgm:cxn modelId="{61478D67-9548-4674-8FA5-F3A8F1C08374}" type="presParOf" srcId="{BA4E9765-32CD-46B8-B54A-D65715B9673D}" destId="{B89FCE20-01AF-4CF0-9C9C-0844FDB89A7E}" srcOrd="0" destOrd="0" presId="urn:microsoft.com/office/officeart/2005/8/layout/vList5"/>
    <dgm:cxn modelId="{F7931131-4353-4CBB-8EAC-259D8BBA5203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827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&amp;</a:t>
            </a:r>
            <a:r>
              <a:rPr lang="zh-TW" altLang="en-US" dirty="0" smtClean="0"/>
              <a:t> 截圖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65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清掃方式 環境未知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18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回家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67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28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61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674af0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674af0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6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674af0e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674af0e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2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1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使用工具 模組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3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架構圖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3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674af0e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674af0e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1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1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32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障礙物 髒汙圖示 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規格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電池 集塵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2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ARTFICIAL INTELLIGENCE</a:t>
            </a:r>
            <a:endParaRPr sz="36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latin typeface="Nunito"/>
                <a:ea typeface="Nunito"/>
                <a:cs typeface="Nunito"/>
                <a:sym typeface="Nunito"/>
              </a:rPr>
              <a:t>IVACUUM CLEANER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TEAM 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00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ARTFICIAL INTELLIGENCE</a:t>
            </a:r>
            <a:endParaRPr sz="360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Nunito"/>
                <a:ea typeface="Nunito"/>
                <a:cs typeface="Nunito"/>
                <a:sym typeface="Nunito"/>
              </a:rPr>
              <a:t>IVACUUM CLEANER</a:t>
            </a:r>
            <a:endParaRPr sz="2400"/>
          </a:p>
        </p:txBody>
      </p:sp>
      <p:sp>
        <p:nvSpPr>
          <p:cNvPr id="182" name="Google Shape;182;p21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TEAM </a:t>
            </a:r>
            <a:r>
              <a:rPr lang="zh-TW" dirty="0" smtClean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工作分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graphicFrame>
        <p:nvGraphicFramePr>
          <p:cNvPr id="20" name="資料庫圖表 19"/>
          <p:cNvGraphicFramePr/>
          <p:nvPr>
            <p:extLst>
              <p:ext uri="{D42A27DB-BD31-4B8C-83A1-F6EECF244321}">
                <p14:modId xmlns:p14="http://schemas.microsoft.com/office/powerpoint/2010/main" val="486385019"/>
              </p:ext>
            </p:extLst>
          </p:nvPr>
        </p:nvGraphicFramePr>
        <p:xfrm>
          <a:off x="554990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資料庫圖表 22"/>
          <p:cNvGraphicFramePr/>
          <p:nvPr>
            <p:extLst>
              <p:ext uri="{D42A27DB-BD31-4B8C-83A1-F6EECF244321}">
                <p14:modId xmlns:p14="http://schemas.microsoft.com/office/powerpoint/2010/main" val="3390371345"/>
              </p:ext>
            </p:extLst>
          </p:nvPr>
        </p:nvGraphicFramePr>
        <p:xfrm>
          <a:off x="4775624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題目說明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系統DEMO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</a:t>
            </a: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8988"/>
            <a:ext cx="3434850" cy="2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每格邉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58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1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58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8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298</Words>
  <Application>Microsoft Office PowerPoint</Application>
  <PresentationFormat>如螢幕大小 (16:9)</PresentationFormat>
  <Paragraphs>76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Calibri</vt:lpstr>
      <vt:lpstr>Nunito</vt:lpstr>
      <vt:lpstr>Arial</vt:lpstr>
      <vt:lpstr>Wingdings</vt:lpstr>
      <vt:lpstr>微軟正黑體</vt:lpstr>
      <vt:lpstr>Shift</vt:lpstr>
      <vt:lpstr>ARTFICIAL INTELLIGENCE</vt:lpstr>
      <vt:lpstr>大綱</vt:lpstr>
      <vt:lpstr>系統架構</vt:lpstr>
      <vt:lpstr>系統架構</vt:lpstr>
      <vt:lpstr>元件-地圖</vt:lpstr>
      <vt:lpstr>元件-地圖</vt:lpstr>
      <vt:lpstr>元件-地圖</vt:lpstr>
      <vt:lpstr>元件-地圖</vt:lpstr>
      <vt:lpstr>元件-掃地機器人</vt:lpstr>
      <vt:lpstr>元件-掃地機器人</vt:lpstr>
      <vt:lpstr>元件-掃地機器人</vt:lpstr>
      <vt:lpstr>元件-掃地機器人</vt:lpstr>
      <vt:lpstr>系統DEMO</vt:lpstr>
      <vt:lpstr>元件-掃地機器人</vt:lpstr>
      <vt:lpstr>元件-掃地機器人</vt:lpstr>
      <vt:lpstr>ARTFICIAL INTELLIGENCE</vt:lpstr>
      <vt:lpstr>工作分配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ARTFICIAL INTELLIGENCE</dc:title>
  <cp:lastModifiedBy>Shang-Jen Lin</cp:lastModifiedBy>
  <cp:revision>8</cp:revision>
  <dcterms:modified xsi:type="dcterms:W3CDTF">2019-01-16T09:48:06Z</dcterms:modified>
</cp:coreProperties>
</file>