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>
        <p:scale>
          <a:sx n="91" d="100"/>
          <a:sy n="91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D81DC-F328-0F45-A4BD-02A5F4D07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05EA70-C325-EB43-AA57-63AC732DD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1BF3C-BE16-7B41-923F-757FEF01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90A6-E9E0-B34D-88C6-B2846D8E2D71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8F878-67B3-0B45-B9A3-CA2BA6F4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131F9-DA53-EE44-B1D7-2122B1E2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E11-635B-9748-9B0F-D97CBBDA6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B7B7E-EA60-6446-8BDF-87FD7954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B272C3-06E5-AD4C-A89F-30F6D1965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CC0F1-64D3-174B-9D0C-83D78248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90A6-E9E0-B34D-88C6-B2846D8E2D71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C5AB1-D473-C049-84B7-1A5BD7C5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49A53-530D-1B48-A8B5-6A6380FB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E11-635B-9748-9B0F-D97CBBDA6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89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299E1D-6636-424C-B0F3-3FC3671DB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BA289-C9DF-0649-8FD4-38714A1AE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D8AFA-3662-B14A-9DE3-87764A18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90A6-E9E0-B34D-88C6-B2846D8E2D71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FB90C-4613-C940-ADDC-5CC6F35D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5195D-8E1E-DF43-9389-1C14D607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E11-635B-9748-9B0F-D97CBBDA6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24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689A0-ED09-854B-98DD-2214D5ED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4B0FE-31E8-F744-8CB9-C134180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BBEAB-FB1B-DF4E-B0DC-63E7672A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90A6-E9E0-B34D-88C6-B2846D8E2D71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3E6FB-145B-E145-8D43-227F2F95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D176A-DB9C-014B-80D7-F2FDCE3E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E11-635B-9748-9B0F-D97CBBDA6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885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3A73D-A427-A84E-9E90-2146008E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E4E83-9780-3A4B-A13C-425B8C768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76DEB-6D29-CF4B-BECF-3343FC9A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90A6-E9E0-B34D-88C6-B2846D8E2D71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75DD4-77B4-0448-A0BC-C4218212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09E2C-5223-3649-AC57-06E98B22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E11-635B-9748-9B0F-D97CBBDA6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26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37AE2-54BB-4443-8A52-C18EBF24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E3DBF-BBDA-4249-81BC-3F5702CBF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88732C-8CC6-6C4F-9D6C-806D3105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4DC2A-3087-2C44-BA36-6E973EA4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90A6-E9E0-B34D-88C6-B2846D8E2D71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46D3C-44D4-2241-86AE-91D8716F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EF497-2997-FE4C-B631-65CD6814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E11-635B-9748-9B0F-D97CBBDA6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52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5A10A-7FB5-2E40-9D62-58A4B3C1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DBBEB0-E7C6-D848-ADC7-42217303A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68FC5-7B48-FA42-B785-72583219F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D6D7AB-257C-A84C-8DCB-61CA76A51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D7448D-71F5-3643-B8DD-6AC4874EA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623D45-4A7B-D247-8766-20016713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90A6-E9E0-B34D-88C6-B2846D8E2D71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55CEC6-2FD3-0440-9C0D-A121A697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5D489C-EB5E-E347-9660-31EF0F52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E11-635B-9748-9B0F-D97CBBDA6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04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E0A76-05C5-B847-B8B6-6A2EC88A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BB9EB4-5852-8D42-BE9E-5FB163A3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90A6-E9E0-B34D-88C6-B2846D8E2D71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EE1D5E-19B0-CA47-860B-9C53BAD3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457F7-3F7F-7B49-B4E3-8F0BCE51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E11-635B-9748-9B0F-D97CBBDA6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257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F7BDA2-8ABF-8541-8C50-FB238F3C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90A6-E9E0-B34D-88C6-B2846D8E2D71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2AB3CE-3215-004A-8795-75DB8676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DC6210-81AE-A34B-9078-E234EDB2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E11-635B-9748-9B0F-D97CBBDA6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949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3A335-8AC2-744C-A148-962B37B0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BEE2E-DAF9-D843-99BE-006CDE61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DA69D-C043-E049-A528-4B51D9380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8CCE4-197E-FD44-8BF4-71F3236A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90A6-E9E0-B34D-88C6-B2846D8E2D71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D4FF45-3A65-FA47-8EF4-CDFB5556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B97DF4-87E0-274F-BEF1-06A763B3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E11-635B-9748-9B0F-D97CBBDA6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30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BC40F-A48B-2440-953C-020B849E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E5B419-2320-7B4F-BE3B-84B1F6823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E986CC-354E-9541-8133-CAAB2BDC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DB361-8FE6-334B-938F-6DA2E9F4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90A6-E9E0-B34D-88C6-B2846D8E2D71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4E4CA-0BEA-8642-8048-772F654F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4238B-66D8-654E-8FF3-93A82C18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48E11-635B-9748-9B0F-D97CBBDA6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79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2FDB86-1E2C-5448-AB67-B6686139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7AEB5-54E2-7049-9AF1-F7BB2B9C9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35D48-5BA0-9344-AD07-E92B54156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90A6-E9E0-B34D-88C6-B2846D8E2D71}" type="datetimeFigureOut">
              <a:rPr kumimoji="1" lang="zh-CN" altLang="en-US" smtClean="0"/>
              <a:t>2021/6/2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2063C-83FE-E745-ACD6-85BA3F631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1D9B3-9626-1E47-B6B1-C66455582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48E11-635B-9748-9B0F-D97CBBDA62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71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FF75885E-2334-D542-BE3C-236FF2791B0A}"/>
              </a:ext>
            </a:extLst>
          </p:cNvPr>
          <p:cNvGrpSpPr/>
          <p:nvPr/>
        </p:nvGrpSpPr>
        <p:grpSpPr>
          <a:xfrm>
            <a:off x="1246272" y="854877"/>
            <a:ext cx="8800096" cy="5004502"/>
            <a:chOff x="1246272" y="854877"/>
            <a:chExt cx="8800096" cy="5004502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B2D16458-573E-9249-B91A-9420FABFCFCD}"/>
                </a:ext>
              </a:extLst>
            </p:cNvPr>
            <p:cNvSpPr/>
            <p:nvPr/>
          </p:nvSpPr>
          <p:spPr>
            <a:xfrm>
              <a:off x="2238877" y="1242257"/>
              <a:ext cx="7807491" cy="4617122"/>
            </a:xfrm>
            <a:prstGeom prst="round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http</a:t>
              </a:r>
              <a:r>
                <a:rPr kumimoji="1" lang="zh-CN" altLang="en-US" dirty="0"/>
                <a:t>服务</a:t>
              </a:r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198EF13A-A30C-4D4E-ADAB-91E97F244BA2}"/>
                </a:ext>
              </a:extLst>
            </p:cNvPr>
            <p:cNvSpPr/>
            <p:nvPr/>
          </p:nvSpPr>
          <p:spPr>
            <a:xfrm>
              <a:off x="2490536" y="3031958"/>
              <a:ext cx="1479885" cy="577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http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service</a:t>
              </a:r>
              <a:endParaRPr kumimoji="1" lang="zh-CN" altLang="en-US" dirty="0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3522E4D4-A5F7-E546-87BB-8FEDA482FE4B}"/>
                </a:ext>
              </a:extLst>
            </p:cNvPr>
            <p:cNvSpPr/>
            <p:nvPr/>
          </p:nvSpPr>
          <p:spPr>
            <a:xfrm>
              <a:off x="4656221" y="2155155"/>
              <a:ext cx="4729411" cy="2331121"/>
            </a:xfrm>
            <a:prstGeom prst="round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http</a:t>
              </a:r>
              <a:r>
                <a:rPr kumimoji="1" lang="zh-CN" altLang="en-US" dirty="0"/>
                <a:t>服务</a:t>
              </a: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38A81B23-EEBF-0544-91B4-659D579011F6}"/>
                </a:ext>
              </a:extLst>
            </p:cNvPr>
            <p:cNvSpPr/>
            <p:nvPr/>
          </p:nvSpPr>
          <p:spPr>
            <a:xfrm>
              <a:off x="5584657" y="2366209"/>
              <a:ext cx="1287379" cy="577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Micro service 1</a:t>
              </a:r>
              <a:endParaRPr kumimoji="1" lang="zh-CN" altLang="en-US" dirty="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8CF50725-A3F6-6F4F-916C-38085C764051}"/>
                </a:ext>
              </a:extLst>
            </p:cNvPr>
            <p:cNvSpPr/>
            <p:nvPr/>
          </p:nvSpPr>
          <p:spPr>
            <a:xfrm>
              <a:off x="7105649" y="2366209"/>
              <a:ext cx="1287379" cy="577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Micro service 2</a:t>
              </a:r>
              <a:endParaRPr kumimoji="1" lang="zh-CN" altLang="en-US" dirty="0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8997217A-A32D-424E-8EAE-996AC91ED214}"/>
                </a:ext>
              </a:extLst>
            </p:cNvPr>
            <p:cNvSpPr/>
            <p:nvPr/>
          </p:nvSpPr>
          <p:spPr>
            <a:xfrm>
              <a:off x="5584657" y="3284620"/>
              <a:ext cx="1287379" cy="577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Micro service 3</a:t>
              </a:r>
              <a:endParaRPr kumimoji="1" lang="zh-CN" altLang="en-US" dirty="0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0B53FD4-C3AB-3741-98F7-7F411D585519}"/>
                </a:ext>
              </a:extLst>
            </p:cNvPr>
            <p:cNvSpPr/>
            <p:nvPr/>
          </p:nvSpPr>
          <p:spPr>
            <a:xfrm>
              <a:off x="7105648" y="3284620"/>
              <a:ext cx="1287379" cy="577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Micro service …</a:t>
              </a:r>
              <a:endParaRPr kumimoji="1" lang="zh-CN" altLang="en-US" dirty="0"/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0AB33037-220A-274B-90F7-564E1751D057}"/>
                </a:ext>
              </a:extLst>
            </p:cNvPr>
            <p:cNvSpPr/>
            <p:nvPr/>
          </p:nvSpPr>
          <p:spPr>
            <a:xfrm>
              <a:off x="5488403" y="4892843"/>
              <a:ext cx="1479885" cy="577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DB</a:t>
              </a:r>
              <a:endParaRPr kumimoji="1" lang="zh-CN" altLang="en-US" dirty="0"/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FAC36FD2-DFEE-D54E-947E-6076D37E7194}"/>
                </a:ext>
              </a:extLst>
            </p:cNvPr>
            <p:cNvSpPr/>
            <p:nvPr/>
          </p:nvSpPr>
          <p:spPr>
            <a:xfrm>
              <a:off x="7105648" y="4892843"/>
              <a:ext cx="1479885" cy="5775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Redis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7182513-376F-9142-A60D-B27789483886}"/>
                </a:ext>
              </a:extLst>
            </p:cNvPr>
            <p:cNvSpPr txBox="1"/>
            <p:nvPr/>
          </p:nvSpPr>
          <p:spPr>
            <a:xfrm>
              <a:off x="2490536" y="854877"/>
              <a:ext cx="2280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Docker container</a:t>
              </a:r>
              <a:endParaRPr kumimoji="1" lang="zh-CN" altLang="en-US" dirty="0"/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FED6DBDB-ED22-9744-8A91-6CC2CA9D6077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50" y="3326475"/>
              <a:ext cx="9244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60A56B54-10A7-DC4C-B3BF-AF646182F17C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3970421" y="3320716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A8B2E2ED-47E5-4C43-8A35-F9FC4916C9D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228346" y="4486276"/>
              <a:ext cx="0" cy="406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637950DC-1067-3E4E-BC68-11A131FEB1D3}"/>
                </a:ext>
              </a:extLst>
            </p:cNvPr>
            <p:cNvCxnSpPr>
              <a:cxnSpLocks/>
            </p:cNvCxnSpPr>
            <p:nvPr/>
          </p:nvCxnSpPr>
          <p:spPr>
            <a:xfrm>
              <a:off x="7825536" y="4486275"/>
              <a:ext cx="0" cy="406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D167E3E-FC07-2241-979B-3BB6FD685090}"/>
                </a:ext>
              </a:extLst>
            </p:cNvPr>
            <p:cNvSpPr txBox="1"/>
            <p:nvPr/>
          </p:nvSpPr>
          <p:spPr>
            <a:xfrm>
              <a:off x="1246272" y="2918865"/>
              <a:ext cx="97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request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371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</cp:revision>
  <dcterms:created xsi:type="dcterms:W3CDTF">2021-06-02T08:19:43Z</dcterms:created>
  <dcterms:modified xsi:type="dcterms:W3CDTF">2021-06-02T08:29:14Z</dcterms:modified>
</cp:coreProperties>
</file>