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5" r:id="rId4"/>
    <p:sldId id="289" r:id="rId5"/>
    <p:sldId id="294" r:id="rId6"/>
    <p:sldId id="292" r:id="rId7"/>
    <p:sldId id="293" r:id="rId8"/>
    <p:sldId id="290" r:id="rId9"/>
    <p:sldId id="295" r:id="rId10"/>
    <p:sldId id="296" r:id="rId11"/>
    <p:sldId id="287" r:id="rId12"/>
    <p:sldId id="297" r:id="rId13"/>
    <p:sldId id="298" r:id="rId14"/>
    <p:sldId id="286" r:id="rId15"/>
    <p:sldId id="291" r:id="rId16"/>
    <p:sldId id="299" r:id="rId17"/>
    <p:sldId id="302" r:id="rId18"/>
    <p:sldId id="301" r:id="rId19"/>
    <p:sldId id="303" r:id="rId20"/>
    <p:sldId id="304" r:id="rId21"/>
    <p:sldId id="305" r:id="rId2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3D1E9-CF9E-4812-9E3E-47E011BC42A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06AB9D5-1ED1-49D4-A038-5FCE03BB469D}">
      <dgm:prSet phldrT="[文字]"/>
      <dgm:spPr/>
      <dgm:t>
        <a:bodyPr/>
        <a:lstStyle/>
        <a:p>
          <a:r>
            <a:rPr lang="en-US" altLang="zh-TW" b="1" dirty="0" smtClean="0"/>
            <a:t>Preparation</a:t>
          </a:r>
          <a:endParaRPr lang="zh-TW" altLang="en-US" b="1" dirty="0"/>
        </a:p>
      </dgm:t>
    </dgm:pt>
    <dgm:pt modelId="{8D56038E-0F84-4CE3-BE42-FC15C0DA0E20}" type="parTrans" cxnId="{8A67EB23-24B4-4E84-B24D-043EE03DE3BD}">
      <dgm:prSet/>
      <dgm:spPr/>
      <dgm:t>
        <a:bodyPr/>
        <a:lstStyle/>
        <a:p>
          <a:endParaRPr lang="zh-TW" altLang="en-US"/>
        </a:p>
      </dgm:t>
    </dgm:pt>
    <dgm:pt modelId="{39B7F57D-717C-4AC8-BFF0-261D0A364A4D}" type="sibTrans" cxnId="{8A67EB23-24B4-4E84-B24D-043EE03DE3BD}">
      <dgm:prSet/>
      <dgm:spPr/>
      <dgm:t>
        <a:bodyPr/>
        <a:lstStyle/>
        <a:p>
          <a:endParaRPr lang="zh-TW" altLang="en-US"/>
        </a:p>
      </dgm:t>
    </dgm:pt>
    <dgm:pt modelId="{B0B9AB36-B2E5-4252-BA52-DB7E8FC7E8B4}">
      <dgm:prSet phldrT="[文字]"/>
      <dgm:spPr/>
      <dgm:t>
        <a:bodyPr/>
        <a:lstStyle/>
        <a:p>
          <a:r>
            <a:rPr kumimoji="1" lang="en-US" altLang="zh-TW" b="1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Research Motivation</a:t>
          </a:r>
          <a:endParaRPr lang="zh-TW" altLang="en-US" dirty="0"/>
        </a:p>
      </dgm:t>
    </dgm:pt>
    <dgm:pt modelId="{B5377944-229C-4724-81E4-7747E078133F}" type="parTrans" cxnId="{FDFA21F3-5FAE-47BC-B5C9-0F25E530AC01}">
      <dgm:prSet/>
      <dgm:spPr/>
      <dgm:t>
        <a:bodyPr/>
        <a:lstStyle/>
        <a:p>
          <a:endParaRPr lang="zh-TW" altLang="en-US"/>
        </a:p>
      </dgm:t>
    </dgm:pt>
    <dgm:pt modelId="{4D8336D2-E512-4EBC-97BB-334742177C78}" type="sibTrans" cxnId="{FDFA21F3-5FAE-47BC-B5C9-0F25E530AC01}">
      <dgm:prSet/>
      <dgm:spPr/>
      <dgm:t>
        <a:bodyPr/>
        <a:lstStyle/>
        <a:p>
          <a:endParaRPr lang="zh-TW" altLang="en-US"/>
        </a:p>
      </dgm:t>
    </dgm:pt>
    <dgm:pt modelId="{C63D31E4-BE1D-4977-9E3D-4C3D4AF61BF2}">
      <dgm:prSet phldrT="[文字]"/>
      <dgm:spPr/>
      <dgm:t>
        <a:bodyPr/>
        <a:lstStyle/>
        <a:p>
          <a:r>
            <a:rPr lang="en-US" altLang="zh-TW" b="1" dirty="0" smtClean="0"/>
            <a:t>Analysis</a:t>
          </a:r>
          <a:endParaRPr lang="zh-TW" altLang="en-US" b="1" dirty="0"/>
        </a:p>
      </dgm:t>
    </dgm:pt>
    <dgm:pt modelId="{5DD4295A-F771-4A89-9945-0F06A21EBD85}" type="parTrans" cxnId="{8EE42B98-3A7B-4F1A-A512-A553A3D13FD2}">
      <dgm:prSet/>
      <dgm:spPr/>
      <dgm:t>
        <a:bodyPr/>
        <a:lstStyle/>
        <a:p>
          <a:endParaRPr lang="zh-TW" altLang="en-US"/>
        </a:p>
      </dgm:t>
    </dgm:pt>
    <dgm:pt modelId="{81359D2F-6D7D-4078-8114-E9384FAF42DC}" type="sibTrans" cxnId="{8EE42B98-3A7B-4F1A-A512-A553A3D13FD2}">
      <dgm:prSet/>
      <dgm:spPr/>
      <dgm:t>
        <a:bodyPr/>
        <a:lstStyle/>
        <a:p>
          <a:endParaRPr lang="zh-TW" altLang="en-US"/>
        </a:p>
      </dgm:t>
    </dgm:pt>
    <dgm:pt modelId="{E7747C9D-7AF5-4F42-97A1-662BD42B0D6A}">
      <dgm:prSet phldrT="[文字]"/>
      <dgm:spPr/>
      <dgm:t>
        <a:bodyPr/>
        <a:lstStyle/>
        <a:p>
          <a:r>
            <a:rPr kumimoji="1" lang="en-US" altLang="zh-TW" b="1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Model Picking</a:t>
          </a:r>
          <a:endParaRPr lang="zh-TW" altLang="en-US" dirty="0"/>
        </a:p>
      </dgm:t>
    </dgm:pt>
    <dgm:pt modelId="{D21097B1-5800-4ED1-8AC8-25EE4C713338}" type="parTrans" cxnId="{331825F3-9D74-4286-AC9E-25B8E0A0F678}">
      <dgm:prSet/>
      <dgm:spPr/>
      <dgm:t>
        <a:bodyPr/>
        <a:lstStyle/>
        <a:p>
          <a:endParaRPr lang="zh-TW" altLang="en-US"/>
        </a:p>
      </dgm:t>
    </dgm:pt>
    <dgm:pt modelId="{02697033-4B45-49B7-9571-69C111859A89}" type="sibTrans" cxnId="{331825F3-9D74-4286-AC9E-25B8E0A0F678}">
      <dgm:prSet/>
      <dgm:spPr/>
      <dgm:t>
        <a:bodyPr/>
        <a:lstStyle/>
        <a:p>
          <a:endParaRPr lang="zh-TW" altLang="en-US"/>
        </a:p>
      </dgm:t>
    </dgm:pt>
    <dgm:pt modelId="{AFEF4800-C803-401D-8F11-854353700A03}">
      <dgm:prSet phldrT="[文字]"/>
      <dgm:spPr/>
      <dgm:t>
        <a:bodyPr/>
        <a:lstStyle/>
        <a:p>
          <a:r>
            <a:rPr lang="en-US" altLang="zh-TW" b="1" dirty="0" smtClean="0"/>
            <a:t>Find-outs</a:t>
          </a:r>
          <a:endParaRPr lang="zh-TW" altLang="en-US" b="1" dirty="0"/>
        </a:p>
      </dgm:t>
    </dgm:pt>
    <dgm:pt modelId="{D7729E3C-6BFE-4AE5-98CF-6A1710177564}" type="parTrans" cxnId="{AB7824B8-A800-4DC9-B9B8-DB7B0AF1BB99}">
      <dgm:prSet/>
      <dgm:spPr/>
      <dgm:t>
        <a:bodyPr/>
        <a:lstStyle/>
        <a:p>
          <a:endParaRPr lang="zh-TW" altLang="en-US"/>
        </a:p>
      </dgm:t>
    </dgm:pt>
    <dgm:pt modelId="{DAAF20A0-A931-4F82-9219-A50F823AE521}" type="sibTrans" cxnId="{AB7824B8-A800-4DC9-B9B8-DB7B0AF1BB99}">
      <dgm:prSet/>
      <dgm:spPr/>
      <dgm:t>
        <a:bodyPr/>
        <a:lstStyle/>
        <a:p>
          <a:endParaRPr lang="zh-TW" altLang="en-US"/>
        </a:p>
      </dgm:t>
    </dgm:pt>
    <dgm:pt modelId="{95CC3535-2430-4BC7-92DA-16975E5E69A8}">
      <dgm:prSet phldrT="[文字]"/>
      <dgm:spPr/>
      <dgm:t>
        <a:bodyPr/>
        <a:lstStyle/>
        <a:p>
          <a:r>
            <a:rPr kumimoji="1" lang="en-US" altLang="zh-TW" b="1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By Months</a:t>
          </a:r>
          <a:endParaRPr lang="zh-TW" altLang="en-US" dirty="0"/>
        </a:p>
      </dgm:t>
    </dgm:pt>
    <dgm:pt modelId="{7E802987-2959-432E-8E14-5EA1AB6F0F6C}" type="parTrans" cxnId="{F710EC07-A3EC-42A5-B241-FADFF06F24E9}">
      <dgm:prSet/>
      <dgm:spPr/>
      <dgm:t>
        <a:bodyPr/>
        <a:lstStyle/>
        <a:p>
          <a:endParaRPr lang="zh-TW" altLang="en-US"/>
        </a:p>
      </dgm:t>
    </dgm:pt>
    <dgm:pt modelId="{74657B9E-8B18-4E20-9C94-2E805E69CACC}" type="sibTrans" cxnId="{F710EC07-A3EC-42A5-B241-FADFF06F24E9}">
      <dgm:prSet/>
      <dgm:spPr/>
      <dgm:t>
        <a:bodyPr/>
        <a:lstStyle/>
        <a:p>
          <a:endParaRPr lang="zh-TW" altLang="en-US"/>
        </a:p>
      </dgm:t>
    </dgm:pt>
    <dgm:pt modelId="{CEE79971-1572-4142-BBC1-05204C572622}">
      <dgm:prSet/>
      <dgm:spPr/>
      <dgm:t>
        <a:bodyPr/>
        <a:lstStyle/>
        <a:p>
          <a:r>
            <a:rPr kumimoji="1" lang="en-US" altLang="zh-TW" b="1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Data Collection</a:t>
          </a:r>
          <a:endParaRPr lang="zh-TW" altLang="en-US" dirty="0"/>
        </a:p>
      </dgm:t>
    </dgm:pt>
    <dgm:pt modelId="{DEEC1581-B098-4448-93BD-DB8300E7F3C9}" type="parTrans" cxnId="{0EE5CF39-F366-4E7B-BE68-EEE1452FA952}">
      <dgm:prSet/>
      <dgm:spPr/>
      <dgm:t>
        <a:bodyPr/>
        <a:lstStyle/>
        <a:p>
          <a:endParaRPr lang="zh-TW" altLang="en-US"/>
        </a:p>
      </dgm:t>
    </dgm:pt>
    <dgm:pt modelId="{1C49B720-E11F-4547-8405-A2DB6EE3431C}" type="sibTrans" cxnId="{0EE5CF39-F366-4E7B-BE68-EEE1452FA952}">
      <dgm:prSet/>
      <dgm:spPr/>
      <dgm:t>
        <a:bodyPr/>
        <a:lstStyle/>
        <a:p>
          <a:endParaRPr lang="zh-TW" altLang="en-US"/>
        </a:p>
      </dgm:t>
    </dgm:pt>
    <dgm:pt modelId="{265F0F71-F058-4944-84A4-ECB94D27FCC6}">
      <dgm:prSet/>
      <dgm:spPr/>
      <dgm:t>
        <a:bodyPr/>
        <a:lstStyle/>
        <a:p>
          <a:r>
            <a:rPr kumimoji="1" lang="en-US" altLang="zh-TW" b="1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Data</a:t>
          </a:r>
          <a:r>
            <a:rPr kumimoji="1" lang="zh-TW" altLang="en-US" b="1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 </a:t>
          </a:r>
          <a:r>
            <a:rPr kumimoji="1" lang="en-US" altLang="zh-TW" b="1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Handling</a:t>
          </a:r>
          <a:endParaRPr lang="zh-TW" altLang="en-US" dirty="0"/>
        </a:p>
      </dgm:t>
    </dgm:pt>
    <dgm:pt modelId="{C24C21E1-B1C2-45D7-AE2A-AF4672206A2C}" type="parTrans" cxnId="{0BDF07D2-D69B-40DC-81ED-179DD86C5F86}">
      <dgm:prSet/>
      <dgm:spPr/>
      <dgm:t>
        <a:bodyPr/>
        <a:lstStyle/>
        <a:p>
          <a:endParaRPr lang="zh-TW" altLang="en-US"/>
        </a:p>
      </dgm:t>
    </dgm:pt>
    <dgm:pt modelId="{4A53DC2D-F42F-40B1-8E2A-C70C951F2E6A}" type="sibTrans" cxnId="{0BDF07D2-D69B-40DC-81ED-179DD86C5F86}">
      <dgm:prSet/>
      <dgm:spPr/>
      <dgm:t>
        <a:bodyPr/>
        <a:lstStyle/>
        <a:p>
          <a:endParaRPr lang="zh-TW" altLang="en-US"/>
        </a:p>
      </dgm:t>
    </dgm:pt>
    <dgm:pt modelId="{DDB56578-677A-40EC-9C95-58100B891320}">
      <dgm:prSet phldrT="[文字]"/>
      <dgm:spPr/>
      <dgm:t>
        <a:bodyPr/>
        <a:lstStyle/>
        <a:p>
          <a:r>
            <a:rPr kumimoji="1" lang="en-US" altLang="zh-TW" b="1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Feature Selection</a:t>
          </a:r>
          <a:endParaRPr lang="zh-TW" altLang="en-US" dirty="0"/>
        </a:p>
      </dgm:t>
    </dgm:pt>
    <dgm:pt modelId="{8A495789-0055-4185-87F4-E155894C4535}" type="parTrans" cxnId="{35C935BB-81BF-4867-8749-E4D69EDA4C1F}">
      <dgm:prSet/>
      <dgm:spPr/>
      <dgm:t>
        <a:bodyPr/>
        <a:lstStyle/>
        <a:p>
          <a:endParaRPr lang="zh-TW" altLang="en-US"/>
        </a:p>
      </dgm:t>
    </dgm:pt>
    <dgm:pt modelId="{7F192918-FD2A-4202-85AA-BBF330C2D93E}" type="sibTrans" cxnId="{35C935BB-81BF-4867-8749-E4D69EDA4C1F}">
      <dgm:prSet/>
      <dgm:spPr/>
      <dgm:t>
        <a:bodyPr/>
        <a:lstStyle/>
        <a:p>
          <a:endParaRPr lang="zh-TW" altLang="en-US"/>
        </a:p>
      </dgm:t>
    </dgm:pt>
    <dgm:pt modelId="{70CA7844-AE04-4E87-8FD9-4F172B867BF6}">
      <dgm:prSet phldrT="[文字]"/>
      <dgm:spPr/>
      <dgm:t>
        <a:bodyPr/>
        <a:lstStyle/>
        <a:p>
          <a:r>
            <a:rPr kumimoji="1" lang="en-US" altLang="zh-TW" b="1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Model Scoring</a:t>
          </a:r>
          <a:endParaRPr lang="zh-TW" altLang="en-US" dirty="0"/>
        </a:p>
      </dgm:t>
    </dgm:pt>
    <dgm:pt modelId="{96BECB37-3B67-4BEE-A422-7BC81C86AEEE}" type="parTrans" cxnId="{0775F020-851A-4ECA-95E6-0FE4704C6919}">
      <dgm:prSet/>
      <dgm:spPr/>
      <dgm:t>
        <a:bodyPr/>
        <a:lstStyle/>
        <a:p>
          <a:endParaRPr lang="zh-TW" altLang="en-US"/>
        </a:p>
      </dgm:t>
    </dgm:pt>
    <dgm:pt modelId="{E14201AF-2DEF-4022-BCDC-6AE6DC76056A}" type="sibTrans" cxnId="{0775F020-851A-4ECA-95E6-0FE4704C6919}">
      <dgm:prSet/>
      <dgm:spPr/>
      <dgm:t>
        <a:bodyPr/>
        <a:lstStyle/>
        <a:p>
          <a:endParaRPr lang="zh-TW" altLang="en-US"/>
        </a:p>
      </dgm:t>
    </dgm:pt>
    <dgm:pt modelId="{0678440C-D8F3-4614-823B-842D01D76C98}">
      <dgm:prSet phldrT="[文字]"/>
      <dgm:spPr/>
      <dgm:t>
        <a:bodyPr/>
        <a:lstStyle/>
        <a:p>
          <a:r>
            <a:rPr kumimoji="1" lang="en-US" altLang="zh-TW" b="1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By Cities</a:t>
          </a:r>
          <a:endParaRPr lang="zh-TW" altLang="en-US" dirty="0"/>
        </a:p>
      </dgm:t>
    </dgm:pt>
    <dgm:pt modelId="{2EF8897F-7850-4F89-8FB8-CE5EB5FA89AB}" type="parTrans" cxnId="{8BDDAEDA-F388-4D13-B9CA-5A9909266AC4}">
      <dgm:prSet/>
      <dgm:spPr/>
      <dgm:t>
        <a:bodyPr/>
        <a:lstStyle/>
        <a:p>
          <a:endParaRPr lang="zh-TW" altLang="en-US"/>
        </a:p>
      </dgm:t>
    </dgm:pt>
    <dgm:pt modelId="{6188FD8B-6E3B-4E85-902F-643FE8A992A4}" type="sibTrans" cxnId="{8BDDAEDA-F388-4D13-B9CA-5A9909266AC4}">
      <dgm:prSet/>
      <dgm:spPr/>
      <dgm:t>
        <a:bodyPr/>
        <a:lstStyle/>
        <a:p>
          <a:endParaRPr lang="zh-TW" altLang="en-US"/>
        </a:p>
      </dgm:t>
    </dgm:pt>
    <dgm:pt modelId="{889934F6-0C2C-4BAD-A732-83DD4F8CBE39}">
      <dgm:prSet phldrT="[文字]"/>
      <dgm:spPr/>
      <dgm:t>
        <a:bodyPr/>
        <a:lstStyle/>
        <a:p>
          <a:r>
            <a:rPr kumimoji="1" lang="en-US" altLang="zh-TW" b="1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Conclusions &amp; Acknowledgment </a:t>
          </a:r>
          <a:endParaRPr lang="zh-TW" altLang="en-US" dirty="0"/>
        </a:p>
      </dgm:t>
    </dgm:pt>
    <dgm:pt modelId="{F39CD0CB-8BE7-48EF-A349-5C27E2F1538C}" type="parTrans" cxnId="{35673206-533A-4A41-93E1-1B45091C115D}">
      <dgm:prSet/>
      <dgm:spPr/>
      <dgm:t>
        <a:bodyPr/>
        <a:lstStyle/>
        <a:p>
          <a:endParaRPr lang="zh-TW" altLang="en-US"/>
        </a:p>
      </dgm:t>
    </dgm:pt>
    <dgm:pt modelId="{B4326D95-DFEA-4D18-9208-3F0DB4128A41}" type="sibTrans" cxnId="{35673206-533A-4A41-93E1-1B45091C115D}">
      <dgm:prSet/>
      <dgm:spPr/>
      <dgm:t>
        <a:bodyPr/>
        <a:lstStyle/>
        <a:p>
          <a:endParaRPr lang="zh-TW" altLang="en-US"/>
        </a:p>
      </dgm:t>
    </dgm:pt>
    <dgm:pt modelId="{050DF0E1-4B9B-4654-B6BB-ED6C73E9251B}" type="pres">
      <dgm:prSet presAssocID="{6663D1E9-CF9E-4812-9E3E-47E011BC42A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3797B60-A247-4339-AAEE-51CEC520279E}" type="pres">
      <dgm:prSet presAssocID="{706AB9D5-1ED1-49D4-A038-5FCE03BB469D}" presName="composite" presStyleCnt="0"/>
      <dgm:spPr/>
    </dgm:pt>
    <dgm:pt modelId="{19673513-EE12-4763-A33A-F4F37582AA3C}" type="pres">
      <dgm:prSet presAssocID="{706AB9D5-1ED1-49D4-A038-5FCE03BB469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37379B5-CB84-4D04-A649-6AB0D104935B}" type="pres">
      <dgm:prSet presAssocID="{706AB9D5-1ED1-49D4-A038-5FCE03BB469D}" presName="descendantText" presStyleLbl="alignAcc1" presStyleIdx="0" presStyleCnt="3" custLinFactNeighborY="-114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A4C35F-B883-418A-A839-B9CAD0775F36}" type="pres">
      <dgm:prSet presAssocID="{39B7F57D-717C-4AC8-BFF0-261D0A364A4D}" presName="sp" presStyleCnt="0"/>
      <dgm:spPr/>
    </dgm:pt>
    <dgm:pt modelId="{8F769F30-006A-45C2-BF0C-9219CD4DD5D1}" type="pres">
      <dgm:prSet presAssocID="{C63D31E4-BE1D-4977-9E3D-4C3D4AF61BF2}" presName="composite" presStyleCnt="0"/>
      <dgm:spPr/>
    </dgm:pt>
    <dgm:pt modelId="{3B38CF65-924F-48B5-9B0E-3BA32D5476A8}" type="pres">
      <dgm:prSet presAssocID="{C63D31E4-BE1D-4977-9E3D-4C3D4AF61BF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B10408-C2E4-4379-87A3-2FFAB817D46C}" type="pres">
      <dgm:prSet presAssocID="{C63D31E4-BE1D-4977-9E3D-4C3D4AF61BF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F8060D-251D-4DE3-A4DE-BD4CCFF7CA35}" type="pres">
      <dgm:prSet presAssocID="{81359D2F-6D7D-4078-8114-E9384FAF42DC}" presName="sp" presStyleCnt="0"/>
      <dgm:spPr/>
    </dgm:pt>
    <dgm:pt modelId="{10471337-1EAC-4C05-BDA3-36613256093D}" type="pres">
      <dgm:prSet presAssocID="{AFEF4800-C803-401D-8F11-854353700A03}" presName="composite" presStyleCnt="0"/>
      <dgm:spPr/>
    </dgm:pt>
    <dgm:pt modelId="{FCE52F3F-BC12-4914-8A4F-4E82126F64E5}" type="pres">
      <dgm:prSet presAssocID="{AFEF4800-C803-401D-8F11-854353700A0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878827-010D-452C-950B-8E37A9785BA1}" type="pres">
      <dgm:prSet presAssocID="{AFEF4800-C803-401D-8F11-854353700A0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DE1E835-1649-409A-9377-0C7274067DFA}" type="presOf" srcId="{E7747C9D-7AF5-4F42-97A1-662BD42B0D6A}" destId="{D9B10408-C2E4-4379-87A3-2FFAB817D46C}" srcOrd="0" destOrd="0" presId="urn:microsoft.com/office/officeart/2005/8/layout/chevron2"/>
    <dgm:cxn modelId="{0775F020-851A-4ECA-95E6-0FE4704C6919}" srcId="{C63D31E4-BE1D-4977-9E3D-4C3D4AF61BF2}" destId="{70CA7844-AE04-4E87-8FD9-4F172B867BF6}" srcOrd="2" destOrd="0" parTransId="{96BECB37-3B67-4BEE-A422-7BC81C86AEEE}" sibTransId="{E14201AF-2DEF-4022-BCDC-6AE6DC76056A}"/>
    <dgm:cxn modelId="{0BDF07D2-D69B-40DC-81ED-179DD86C5F86}" srcId="{706AB9D5-1ED1-49D4-A038-5FCE03BB469D}" destId="{265F0F71-F058-4944-84A4-ECB94D27FCC6}" srcOrd="2" destOrd="0" parTransId="{C24C21E1-B1C2-45D7-AE2A-AF4672206A2C}" sibTransId="{4A53DC2D-F42F-40B1-8E2A-C70C951F2E6A}"/>
    <dgm:cxn modelId="{146336B8-D7A7-4C17-98D2-D33A86EE6903}" type="presOf" srcId="{C63D31E4-BE1D-4977-9E3D-4C3D4AF61BF2}" destId="{3B38CF65-924F-48B5-9B0E-3BA32D5476A8}" srcOrd="0" destOrd="0" presId="urn:microsoft.com/office/officeart/2005/8/layout/chevron2"/>
    <dgm:cxn modelId="{FDFA21F3-5FAE-47BC-B5C9-0F25E530AC01}" srcId="{706AB9D5-1ED1-49D4-A038-5FCE03BB469D}" destId="{B0B9AB36-B2E5-4252-BA52-DB7E8FC7E8B4}" srcOrd="0" destOrd="0" parTransId="{B5377944-229C-4724-81E4-7747E078133F}" sibTransId="{4D8336D2-E512-4EBC-97BB-334742177C78}"/>
    <dgm:cxn modelId="{BF00D3C8-4612-48B2-8410-FA44310C8943}" type="presOf" srcId="{DDB56578-677A-40EC-9C95-58100B891320}" destId="{D9B10408-C2E4-4379-87A3-2FFAB817D46C}" srcOrd="0" destOrd="1" presId="urn:microsoft.com/office/officeart/2005/8/layout/chevron2"/>
    <dgm:cxn modelId="{8EE42B98-3A7B-4F1A-A512-A553A3D13FD2}" srcId="{6663D1E9-CF9E-4812-9E3E-47E011BC42A4}" destId="{C63D31E4-BE1D-4977-9E3D-4C3D4AF61BF2}" srcOrd="1" destOrd="0" parTransId="{5DD4295A-F771-4A89-9945-0F06A21EBD85}" sibTransId="{81359D2F-6D7D-4078-8114-E9384FAF42DC}"/>
    <dgm:cxn modelId="{0EE5CF39-F366-4E7B-BE68-EEE1452FA952}" srcId="{706AB9D5-1ED1-49D4-A038-5FCE03BB469D}" destId="{CEE79971-1572-4142-BBC1-05204C572622}" srcOrd="1" destOrd="0" parTransId="{DEEC1581-B098-4448-93BD-DB8300E7F3C9}" sibTransId="{1C49B720-E11F-4547-8405-A2DB6EE3431C}"/>
    <dgm:cxn modelId="{5AE61A54-F9CF-449C-BB57-3F2D4E58017D}" type="presOf" srcId="{70CA7844-AE04-4E87-8FD9-4F172B867BF6}" destId="{D9B10408-C2E4-4379-87A3-2FFAB817D46C}" srcOrd="0" destOrd="2" presId="urn:microsoft.com/office/officeart/2005/8/layout/chevron2"/>
    <dgm:cxn modelId="{11FBA01F-886F-4EA7-A6F8-D34002D8303F}" type="presOf" srcId="{B0B9AB36-B2E5-4252-BA52-DB7E8FC7E8B4}" destId="{437379B5-CB84-4D04-A649-6AB0D104935B}" srcOrd="0" destOrd="0" presId="urn:microsoft.com/office/officeart/2005/8/layout/chevron2"/>
    <dgm:cxn modelId="{59AC5DE9-F10B-4F2F-90B8-4BF7FE3DD7D1}" type="presOf" srcId="{0678440C-D8F3-4614-823B-842D01D76C98}" destId="{79878827-010D-452C-950B-8E37A9785BA1}" srcOrd="0" destOrd="1" presId="urn:microsoft.com/office/officeart/2005/8/layout/chevron2"/>
    <dgm:cxn modelId="{35673206-533A-4A41-93E1-1B45091C115D}" srcId="{AFEF4800-C803-401D-8F11-854353700A03}" destId="{889934F6-0C2C-4BAD-A732-83DD4F8CBE39}" srcOrd="2" destOrd="0" parTransId="{F39CD0CB-8BE7-48EF-A349-5C27E2F1538C}" sibTransId="{B4326D95-DFEA-4D18-9208-3F0DB4128A41}"/>
    <dgm:cxn modelId="{E7F81D23-2181-46E5-B9D8-5D25B6E4E54D}" type="presOf" srcId="{889934F6-0C2C-4BAD-A732-83DD4F8CBE39}" destId="{79878827-010D-452C-950B-8E37A9785BA1}" srcOrd="0" destOrd="2" presId="urn:microsoft.com/office/officeart/2005/8/layout/chevron2"/>
    <dgm:cxn modelId="{51CE1263-3840-45BA-902B-A3B3BF23DB53}" type="presOf" srcId="{6663D1E9-CF9E-4812-9E3E-47E011BC42A4}" destId="{050DF0E1-4B9B-4654-B6BB-ED6C73E9251B}" srcOrd="0" destOrd="0" presId="urn:microsoft.com/office/officeart/2005/8/layout/chevron2"/>
    <dgm:cxn modelId="{BCC02CCC-DC00-4A4C-B199-E1AF21FAC8E4}" type="presOf" srcId="{265F0F71-F058-4944-84A4-ECB94D27FCC6}" destId="{437379B5-CB84-4D04-A649-6AB0D104935B}" srcOrd="0" destOrd="2" presId="urn:microsoft.com/office/officeart/2005/8/layout/chevron2"/>
    <dgm:cxn modelId="{8BDDAEDA-F388-4D13-B9CA-5A9909266AC4}" srcId="{AFEF4800-C803-401D-8F11-854353700A03}" destId="{0678440C-D8F3-4614-823B-842D01D76C98}" srcOrd="1" destOrd="0" parTransId="{2EF8897F-7850-4F89-8FB8-CE5EB5FA89AB}" sibTransId="{6188FD8B-6E3B-4E85-902F-643FE8A992A4}"/>
    <dgm:cxn modelId="{331825F3-9D74-4286-AC9E-25B8E0A0F678}" srcId="{C63D31E4-BE1D-4977-9E3D-4C3D4AF61BF2}" destId="{E7747C9D-7AF5-4F42-97A1-662BD42B0D6A}" srcOrd="0" destOrd="0" parTransId="{D21097B1-5800-4ED1-8AC8-25EE4C713338}" sibTransId="{02697033-4B45-49B7-9571-69C111859A89}"/>
    <dgm:cxn modelId="{0FD8BE60-A6AC-4EFF-8DD0-894B4359C499}" type="presOf" srcId="{CEE79971-1572-4142-BBC1-05204C572622}" destId="{437379B5-CB84-4D04-A649-6AB0D104935B}" srcOrd="0" destOrd="1" presId="urn:microsoft.com/office/officeart/2005/8/layout/chevron2"/>
    <dgm:cxn modelId="{F710EC07-A3EC-42A5-B241-FADFF06F24E9}" srcId="{AFEF4800-C803-401D-8F11-854353700A03}" destId="{95CC3535-2430-4BC7-92DA-16975E5E69A8}" srcOrd="0" destOrd="0" parTransId="{7E802987-2959-432E-8E14-5EA1AB6F0F6C}" sibTransId="{74657B9E-8B18-4E20-9C94-2E805E69CACC}"/>
    <dgm:cxn modelId="{35C935BB-81BF-4867-8749-E4D69EDA4C1F}" srcId="{C63D31E4-BE1D-4977-9E3D-4C3D4AF61BF2}" destId="{DDB56578-677A-40EC-9C95-58100B891320}" srcOrd="1" destOrd="0" parTransId="{8A495789-0055-4185-87F4-E155894C4535}" sibTransId="{7F192918-FD2A-4202-85AA-BBF330C2D93E}"/>
    <dgm:cxn modelId="{8A67EB23-24B4-4E84-B24D-043EE03DE3BD}" srcId="{6663D1E9-CF9E-4812-9E3E-47E011BC42A4}" destId="{706AB9D5-1ED1-49D4-A038-5FCE03BB469D}" srcOrd="0" destOrd="0" parTransId="{8D56038E-0F84-4CE3-BE42-FC15C0DA0E20}" sibTransId="{39B7F57D-717C-4AC8-BFF0-261D0A364A4D}"/>
    <dgm:cxn modelId="{E0F5BE99-1619-4E59-BCA6-B72A76261015}" type="presOf" srcId="{706AB9D5-1ED1-49D4-A038-5FCE03BB469D}" destId="{19673513-EE12-4763-A33A-F4F37582AA3C}" srcOrd="0" destOrd="0" presId="urn:microsoft.com/office/officeart/2005/8/layout/chevron2"/>
    <dgm:cxn modelId="{3ED0D6D6-8970-410B-B00F-894ECE71C020}" type="presOf" srcId="{95CC3535-2430-4BC7-92DA-16975E5E69A8}" destId="{79878827-010D-452C-950B-8E37A9785BA1}" srcOrd="0" destOrd="0" presId="urn:microsoft.com/office/officeart/2005/8/layout/chevron2"/>
    <dgm:cxn modelId="{214460E0-3FDB-4F40-A8E4-2154B7329B22}" type="presOf" srcId="{AFEF4800-C803-401D-8F11-854353700A03}" destId="{FCE52F3F-BC12-4914-8A4F-4E82126F64E5}" srcOrd="0" destOrd="0" presId="urn:microsoft.com/office/officeart/2005/8/layout/chevron2"/>
    <dgm:cxn modelId="{AB7824B8-A800-4DC9-B9B8-DB7B0AF1BB99}" srcId="{6663D1E9-CF9E-4812-9E3E-47E011BC42A4}" destId="{AFEF4800-C803-401D-8F11-854353700A03}" srcOrd="2" destOrd="0" parTransId="{D7729E3C-6BFE-4AE5-98CF-6A1710177564}" sibTransId="{DAAF20A0-A931-4F82-9219-A50F823AE521}"/>
    <dgm:cxn modelId="{B8268DB2-58A7-4003-89E0-12868C3EC908}" type="presParOf" srcId="{050DF0E1-4B9B-4654-B6BB-ED6C73E9251B}" destId="{43797B60-A247-4339-AAEE-51CEC520279E}" srcOrd="0" destOrd="0" presId="urn:microsoft.com/office/officeart/2005/8/layout/chevron2"/>
    <dgm:cxn modelId="{2954A874-B6A0-43F5-A231-2F64C9671C8A}" type="presParOf" srcId="{43797B60-A247-4339-AAEE-51CEC520279E}" destId="{19673513-EE12-4763-A33A-F4F37582AA3C}" srcOrd="0" destOrd="0" presId="urn:microsoft.com/office/officeart/2005/8/layout/chevron2"/>
    <dgm:cxn modelId="{06A42F26-884D-4EEA-AB6D-06B640D5EA65}" type="presParOf" srcId="{43797B60-A247-4339-AAEE-51CEC520279E}" destId="{437379B5-CB84-4D04-A649-6AB0D104935B}" srcOrd="1" destOrd="0" presId="urn:microsoft.com/office/officeart/2005/8/layout/chevron2"/>
    <dgm:cxn modelId="{C5E6855D-4986-4104-B725-95143C81E17F}" type="presParOf" srcId="{050DF0E1-4B9B-4654-B6BB-ED6C73E9251B}" destId="{F4A4C35F-B883-418A-A839-B9CAD0775F36}" srcOrd="1" destOrd="0" presId="urn:microsoft.com/office/officeart/2005/8/layout/chevron2"/>
    <dgm:cxn modelId="{B370435D-AF9C-4323-9631-252EA62F847C}" type="presParOf" srcId="{050DF0E1-4B9B-4654-B6BB-ED6C73E9251B}" destId="{8F769F30-006A-45C2-BF0C-9219CD4DD5D1}" srcOrd="2" destOrd="0" presId="urn:microsoft.com/office/officeart/2005/8/layout/chevron2"/>
    <dgm:cxn modelId="{4E2EAAB5-AD47-42D1-A995-08E615C4A2AD}" type="presParOf" srcId="{8F769F30-006A-45C2-BF0C-9219CD4DD5D1}" destId="{3B38CF65-924F-48B5-9B0E-3BA32D5476A8}" srcOrd="0" destOrd="0" presId="urn:microsoft.com/office/officeart/2005/8/layout/chevron2"/>
    <dgm:cxn modelId="{0DFC7283-3E97-4AE3-B41B-0963802FE9F4}" type="presParOf" srcId="{8F769F30-006A-45C2-BF0C-9219CD4DD5D1}" destId="{D9B10408-C2E4-4379-87A3-2FFAB817D46C}" srcOrd="1" destOrd="0" presId="urn:microsoft.com/office/officeart/2005/8/layout/chevron2"/>
    <dgm:cxn modelId="{F760F574-501B-46AF-914A-EA9847262B71}" type="presParOf" srcId="{050DF0E1-4B9B-4654-B6BB-ED6C73E9251B}" destId="{10F8060D-251D-4DE3-A4DE-BD4CCFF7CA35}" srcOrd="3" destOrd="0" presId="urn:microsoft.com/office/officeart/2005/8/layout/chevron2"/>
    <dgm:cxn modelId="{8D6777E8-B160-4D32-9D5D-9CF43D692E82}" type="presParOf" srcId="{050DF0E1-4B9B-4654-B6BB-ED6C73E9251B}" destId="{10471337-1EAC-4C05-BDA3-36613256093D}" srcOrd="4" destOrd="0" presId="urn:microsoft.com/office/officeart/2005/8/layout/chevron2"/>
    <dgm:cxn modelId="{C7FEDFEC-B6A0-4DB2-9978-12BF8A3B7692}" type="presParOf" srcId="{10471337-1EAC-4C05-BDA3-36613256093D}" destId="{FCE52F3F-BC12-4914-8A4F-4E82126F64E5}" srcOrd="0" destOrd="0" presId="urn:microsoft.com/office/officeart/2005/8/layout/chevron2"/>
    <dgm:cxn modelId="{EC88F445-90FD-41A4-9211-37ABA40D380A}" type="presParOf" srcId="{10471337-1EAC-4C05-BDA3-36613256093D}" destId="{79878827-010D-452C-950B-8E37A9785B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73513-EE12-4763-A33A-F4F37582AA3C}">
      <dsp:nvSpPr>
        <dsp:cNvPr id="0" name=""/>
        <dsp:cNvSpPr/>
      </dsp:nvSpPr>
      <dsp:spPr>
        <a:xfrm rot="5400000">
          <a:off x="-256632" y="257249"/>
          <a:ext cx="1710881" cy="1197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/>
            <a:t>Preparation</a:t>
          </a:r>
          <a:endParaRPr lang="zh-TW" altLang="en-US" sz="1800" b="1" kern="1200" dirty="0"/>
        </a:p>
      </dsp:txBody>
      <dsp:txXfrm rot="-5400000">
        <a:off x="1" y="599426"/>
        <a:ext cx="1197617" cy="513264"/>
      </dsp:txXfrm>
    </dsp:sp>
    <dsp:sp modelId="{437379B5-CB84-4D04-A649-6AB0D104935B}">
      <dsp:nvSpPr>
        <dsp:cNvPr id="0" name=""/>
        <dsp:cNvSpPr/>
      </dsp:nvSpPr>
      <dsp:spPr>
        <a:xfrm rot="5400000">
          <a:off x="3603631" y="-2406014"/>
          <a:ext cx="1112072" cy="59241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TW" sz="2100" b="1" kern="1200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Research Motivation</a:t>
          </a:r>
          <a:endParaRPr lang="zh-TW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TW" sz="2100" b="1" kern="1200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Data Collection</a:t>
          </a:r>
          <a:endParaRPr lang="zh-TW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TW" sz="2100" b="1" kern="1200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Data</a:t>
          </a:r>
          <a:r>
            <a:rPr kumimoji="1" lang="zh-TW" altLang="en-US" sz="2100" b="1" kern="1200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 </a:t>
          </a:r>
          <a:r>
            <a:rPr kumimoji="1" lang="en-US" altLang="zh-TW" sz="2100" b="1" kern="1200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Handling</a:t>
          </a:r>
          <a:endParaRPr lang="zh-TW" altLang="en-US" sz="2100" kern="1200" dirty="0"/>
        </a:p>
      </dsp:txBody>
      <dsp:txXfrm rot="-5400000">
        <a:off x="1197618" y="54286"/>
        <a:ext cx="5869813" cy="1003498"/>
      </dsp:txXfrm>
    </dsp:sp>
    <dsp:sp modelId="{3B38CF65-924F-48B5-9B0E-3BA32D5476A8}">
      <dsp:nvSpPr>
        <dsp:cNvPr id="0" name=""/>
        <dsp:cNvSpPr/>
      </dsp:nvSpPr>
      <dsp:spPr>
        <a:xfrm rot="5400000">
          <a:off x="-256632" y="1775097"/>
          <a:ext cx="1710881" cy="1197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/>
            <a:t>Analysis</a:t>
          </a:r>
          <a:endParaRPr lang="zh-TW" altLang="en-US" sz="1800" b="1" kern="1200" dirty="0"/>
        </a:p>
      </dsp:txBody>
      <dsp:txXfrm rot="-5400000">
        <a:off x="1" y="2117274"/>
        <a:ext cx="1197617" cy="513264"/>
      </dsp:txXfrm>
    </dsp:sp>
    <dsp:sp modelId="{D9B10408-C2E4-4379-87A3-2FFAB817D46C}">
      <dsp:nvSpPr>
        <dsp:cNvPr id="0" name=""/>
        <dsp:cNvSpPr/>
      </dsp:nvSpPr>
      <dsp:spPr>
        <a:xfrm rot="5400000">
          <a:off x="3603631" y="-887548"/>
          <a:ext cx="1112072" cy="59241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TW" sz="2100" b="1" kern="1200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Model Picking</a:t>
          </a:r>
          <a:endParaRPr lang="zh-TW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TW" sz="2100" b="1" kern="1200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Feature Selection</a:t>
          </a:r>
          <a:endParaRPr lang="zh-TW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TW" sz="2100" b="1" kern="1200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Model Scoring</a:t>
          </a:r>
          <a:endParaRPr lang="zh-TW" altLang="en-US" sz="2100" kern="1200" dirty="0"/>
        </a:p>
      </dsp:txBody>
      <dsp:txXfrm rot="-5400000">
        <a:off x="1197618" y="1572752"/>
        <a:ext cx="5869813" cy="1003498"/>
      </dsp:txXfrm>
    </dsp:sp>
    <dsp:sp modelId="{FCE52F3F-BC12-4914-8A4F-4E82126F64E5}">
      <dsp:nvSpPr>
        <dsp:cNvPr id="0" name=""/>
        <dsp:cNvSpPr/>
      </dsp:nvSpPr>
      <dsp:spPr>
        <a:xfrm rot="5400000">
          <a:off x="-256632" y="3292945"/>
          <a:ext cx="1710881" cy="1197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/>
            <a:t>Find-outs</a:t>
          </a:r>
          <a:endParaRPr lang="zh-TW" altLang="en-US" sz="1800" b="1" kern="1200" dirty="0"/>
        </a:p>
      </dsp:txBody>
      <dsp:txXfrm rot="-5400000">
        <a:off x="1" y="3635122"/>
        <a:ext cx="1197617" cy="513264"/>
      </dsp:txXfrm>
    </dsp:sp>
    <dsp:sp modelId="{79878827-010D-452C-950B-8E37A9785BA1}">
      <dsp:nvSpPr>
        <dsp:cNvPr id="0" name=""/>
        <dsp:cNvSpPr/>
      </dsp:nvSpPr>
      <dsp:spPr>
        <a:xfrm rot="5400000">
          <a:off x="3603631" y="630299"/>
          <a:ext cx="1112072" cy="59241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TW" sz="2100" b="1" kern="1200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By Months</a:t>
          </a:r>
          <a:endParaRPr lang="zh-TW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TW" sz="2100" b="1" kern="1200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By Cities</a:t>
          </a:r>
          <a:endParaRPr lang="zh-TW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TW" sz="2100" b="1" kern="1200" dirty="0" smtClean="0">
              <a:solidFill>
                <a:schemeClr val="accent1">
                  <a:lumMod val="75000"/>
                </a:schemeClr>
              </a:solidFill>
              <a:latin typeface="+mn-lt"/>
            </a:rPr>
            <a:t>Conclusions &amp; Acknowledgment </a:t>
          </a:r>
          <a:endParaRPr lang="zh-TW" altLang="en-US" sz="2100" kern="1200" dirty="0"/>
        </a:p>
      </dsp:txBody>
      <dsp:txXfrm rot="-5400000">
        <a:off x="1197618" y="3090600"/>
        <a:ext cx="5869813" cy="1003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D391C-CC28-2B41-93F1-590E6B3BCD3B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B34A5-C81C-054F-BBA7-4280975127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423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D9A1-FF67-B040-8583-4C1956CA8D5D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48E3-0327-D040-916B-8E0A4DAD9C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148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D9A1-FF67-B040-8583-4C1956CA8D5D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48E3-0327-D040-916B-8E0A4DAD9C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275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D9A1-FF67-B040-8583-4C1956CA8D5D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48E3-0327-D040-916B-8E0A4DAD9C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696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D9A1-FF67-B040-8583-4C1956CA8D5D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48E3-0327-D040-916B-8E0A4DAD9C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183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D9A1-FF67-B040-8583-4C1956CA8D5D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48E3-0327-D040-916B-8E0A4DAD9C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192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D9A1-FF67-B040-8583-4C1956CA8D5D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48E3-0327-D040-916B-8E0A4DAD9C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7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D9A1-FF67-B040-8583-4C1956CA8D5D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48E3-0327-D040-916B-8E0A4DAD9C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364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D9A1-FF67-B040-8583-4C1956CA8D5D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48E3-0327-D040-916B-8E0A4DAD9C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645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D9A1-FF67-B040-8583-4C1956CA8D5D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48E3-0327-D040-916B-8E0A4DAD9C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362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D9A1-FF67-B040-8583-4C1956CA8D5D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48E3-0327-D040-916B-8E0A4DAD9C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233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D9A1-FF67-B040-8583-4C1956CA8D5D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48E3-0327-D040-916B-8E0A4DAD9C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741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4D9A1-FF67-B040-8583-4C1956CA8D5D}" type="datetimeFigureOut">
              <a:rPr kumimoji="1" lang="zh-TW" altLang="en-US" smtClean="0"/>
              <a:t>2019/1/17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748E3-0327-D040-916B-8E0A4DAD9C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607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10000" dirty="0" err="1" smtClean="0">
                <a:solidFill>
                  <a:srgbClr val="00B050"/>
                </a:solidFill>
              </a:rPr>
              <a:t>D</a:t>
            </a:r>
            <a:r>
              <a:rPr kumimoji="1" lang="en-US" altLang="zh-TW" sz="10000" dirty="0" err="1" smtClean="0">
                <a:solidFill>
                  <a:srgbClr val="FFFF00"/>
                </a:solidFill>
              </a:rPr>
              <a:t>a</a:t>
            </a:r>
            <a:r>
              <a:rPr kumimoji="1" lang="en-US" altLang="zh-TW" sz="10000" dirty="0" err="1" smtClean="0">
                <a:solidFill>
                  <a:srgbClr val="FFC000"/>
                </a:solidFill>
              </a:rPr>
              <a:t>t</a:t>
            </a:r>
            <a:r>
              <a:rPr kumimoji="1" lang="en-US" altLang="zh-TW" sz="10000" dirty="0" smtClean="0">
                <a:solidFill>
                  <a:srgbClr val="FF0000"/>
                </a:solidFill>
              </a:rPr>
              <a:t> A</a:t>
            </a:r>
            <a:r>
              <a:rPr kumimoji="1" lang="en-US" altLang="zh-TW" sz="10000" dirty="0" smtClean="0">
                <a:solidFill>
                  <a:srgbClr val="7030A0"/>
                </a:solidFill>
              </a:rPr>
              <a:t>i</a:t>
            </a:r>
            <a:r>
              <a:rPr kumimoji="1" lang="en-US" altLang="zh-TW" sz="10000" dirty="0" smtClean="0">
                <a:solidFill>
                  <a:schemeClr val="accent4">
                    <a:lumMod val="50000"/>
                  </a:schemeClr>
                </a:solidFill>
              </a:rPr>
              <a:t>r</a:t>
            </a:r>
            <a:endParaRPr kumimoji="1" lang="zh-TW" altLang="en-US" sz="10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kumimoji="1" lang="en-US" altLang="zh-TW" sz="2000" b="1" dirty="0" smtClean="0">
              <a:solidFill>
                <a:srgbClr val="376092"/>
              </a:solidFill>
            </a:endParaRPr>
          </a:p>
          <a:p>
            <a:r>
              <a:rPr kumimoji="1" lang="en-US" altLang="zh-TW" sz="2600" b="1" dirty="0" smtClean="0">
                <a:solidFill>
                  <a:srgbClr val="376092"/>
                </a:solidFill>
                <a:latin typeface="微軟正黑體"/>
                <a:ea typeface="微軟正黑體"/>
                <a:cs typeface="微軟正黑體"/>
              </a:rPr>
              <a:t>107753027 </a:t>
            </a:r>
            <a:r>
              <a:rPr kumimoji="1" lang="zh-TW" altLang="en-US" sz="2600" b="1" dirty="0" smtClean="0">
                <a:solidFill>
                  <a:srgbClr val="376092"/>
                </a:solidFill>
                <a:latin typeface="微軟正黑體"/>
                <a:ea typeface="微軟正黑體"/>
                <a:cs typeface="微軟正黑體"/>
              </a:rPr>
              <a:t>李右元</a:t>
            </a:r>
            <a:r>
              <a:rPr kumimoji="1" lang="en-US" altLang="zh-TW" sz="2600" b="1" dirty="0" smtClean="0">
                <a:solidFill>
                  <a:srgbClr val="376092"/>
                </a:solidFill>
                <a:latin typeface="微軟正黑體"/>
                <a:ea typeface="微軟正黑體"/>
                <a:cs typeface="微軟正黑體"/>
              </a:rPr>
              <a:t/>
            </a:r>
            <a:br>
              <a:rPr kumimoji="1" lang="en-US" altLang="zh-TW" sz="2600" b="1" dirty="0" smtClean="0">
                <a:solidFill>
                  <a:srgbClr val="376092"/>
                </a:solidFill>
                <a:latin typeface="微軟正黑體"/>
                <a:ea typeface="微軟正黑體"/>
                <a:cs typeface="微軟正黑體"/>
              </a:rPr>
            </a:br>
            <a:r>
              <a:rPr kumimoji="1" lang="en-US" altLang="zh-TW" sz="2600" b="1" dirty="0" smtClean="0">
                <a:solidFill>
                  <a:srgbClr val="376092"/>
                </a:solidFill>
                <a:latin typeface="微軟正黑體"/>
                <a:ea typeface="微軟正黑體"/>
                <a:cs typeface="微軟正黑體"/>
              </a:rPr>
              <a:t>X</a:t>
            </a:r>
          </a:p>
          <a:p>
            <a:r>
              <a:rPr kumimoji="1" lang="en-US" altLang="zh-TW" sz="2600" b="1" dirty="0" smtClean="0">
                <a:solidFill>
                  <a:srgbClr val="376092"/>
                </a:solidFill>
                <a:latin typeface="微軟正黑體"/>
                <a:ea typeface="微軟正黑體"/>
                <a:cs typeface="微軟正黑體"/>
              </a:rPr>
              <a:t>107155018 </a:t>
            </a:r>
            <a:r>
              <a:rPr kumimoji="1" lang="zh-TW" altLang="en-US" sz="2600" b="1" dirty="0" smtClean="0">
                <a:solidFill>
                  <a:srgbClr val="376092"/>
                </a:solidFill>
                <a:latin typeface="微軟正黑體"/>
                <a:ea typeface="微軟正黑體"/>
                <a:cs typeface="微軟正黑體"/>
              </a:rPr>
              <a:t>楊晴焱</a:t>
            </a:r>
            <a:endParaRPr kumimoji="1" lang="en-US" altLang="zh-TW" sz="2600" b="1" dirty="0" smtClean="0">
              <a:solidFill>
                <a:srgbClr val="376092"/>
              </a:solidFill>
            </a:endParaRPr>
          </a:p>
          <a:p>
            <a:endParaRPr kumimoji="1" lang="en-US" altLang="zh-TW" sz="2000" b="1" dirty="0" smtClean="0">
              <a:solidFill>
                <a:srgbClr val="376092"/>
              </a:solidFill>
            </a:endParaRPr>
          </a:p>
          <a:p>
            <a:r>
              <a:rPr kumimoji="1" lang="en-US" altLang="zh-TW" sz="2400" dirty="0" smtClean="0">
                <a:solidFill>
                  <a:srgbClr val="376092"/>
                </a:solidFill>
              </a:rPr>
              <a:t>2019-01-15</a:t>
            </a:r>
            <a:endParaRPr kumimoji="1" lang="zh-TW" altLang="en-US" sz="2400" dirty="0">
              <a:solidFill>
                <a:srgbClr val="376092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197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Data Handling</a:t>
            </a:r>
            <a:endParaRPr kumimoji="1" lang="en-US" altLang="zh-TW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95682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66" y="1538576"/>
            <a:ext cx="7114734" cy="481142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1968500" y="5874291"/>
            <a:ext cx="4051300" cy="540290"/>
            <a:chOff x="1968500" y="5874291"/>
            <a:chExt cx="4051300" cy="540290"/>
          </a:xfrm>
        </p:grpSpPr>
        <p:sp>
          <p:nvSpPr>
            <p:cNvPr id="5" name="矩形 4"/>
            <p:cNvSpPr/>
            <p:nvPr/>
          </p:nvSpPr>
          <p:spPr>
            <a:xfrm>
              <a:off x="1968500" y="5906581"/>
              <a:ext cx="1041400" cy="5080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978400" y="5874291"/>
              <a:ext cx="1041400" cy="5080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TW" sz="60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kumimoji="1" lang="en-US" altLang="zh-TW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b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TW" sz="3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Model </a:t>
            </a:r>
            <a:r>
              <a:rPr kumimoji="1" lang="en-US" altLang="zh-TW" sz="3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Picking, Feature Selection, Model Scoring</a:t>
            </a:r>
            <a: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kumimoji="1" lang="zh-TW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>
                <a:solidFill>
                  <a:schemeClr val="accent1">
                    <a:lumMod val="75000"/>
                  </a:schemeClr>
                </a:solidFill>
              </a:rPr>
              <a:t>Model </a:t>
            </a:r>
            <a:r>
              <a:rPr kumimoji="1"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Picking</a:t>
            </a:r>
            <a:endParaRPr kumimoji="1" lang="zh-TW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2982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918310" y="2274838"/>
            <a:ext cx="33073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Random Forest</a:t>
            </a:r>
          </a:p>
          <a:p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601062" y="4290774"/>
            <a:ext cx="3963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5 folds </a:t>
            </a:r>
            <a:r>
              <a:rPr lang="en-US" altLang="zh-TW" sz="3200" dirty="0" smtClean="0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9655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Feature Selection</a:t>
            </a:r>
            <a:endParaRPr kumimoji="1" lang="zh-TW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8982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055" y="2065635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Car, Bike </a:t>
            </a:r>
          </a:p>
          <a:p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strike="sngStrike" dirty="0" err="1" smtClean="0"/>
              <a:t>TotalGarbageT</a:t>
            </a:r>
            <a:r>
              <a:rPr lang="en-US" altLang="zh-TW" sz="2000" strike="sngStrike" dirty="0" smtClean="0"/>
              <a:t>, </a:t>
            </a:r>
            <a:r>
              <a:rPr lang="en-US" altLang="zh-TW" sz="2000" strike="sngStrike" dirty="0" err="1" smtClean="0"/>
              <a:t>GeneralGarbageT</a:t>
            </a:r>
            <a:r>
              <a:rPr lang="en-US" altLang="zh-TW" sz="2000" strike="sngStrike" dirty="0" smtClean="0"/>
              <a:t>, </a:t>
            </a:r>
            <a:r>
              <a:rPr lang="en-US" altLang="zh-TW" sz="2000" strike="sngStrike" dirty="0" err="1" smtClean="0"/>
              <a:t>HugeGarbageT</a:t>
            </a:r>
            <a:r>
              <a:rPr lang="en-US" altLang="zh-TW" sz="2000" strike="sngStrike" dirty="0" smtClean="0"/>
              <a:t>, </a:t>
            </a:r>
            <a:r>
              <a:rPr lang="en-US" altLang="zh-TW" sz="2000" strike="sngStrike" dirty="0" err="1" smtClean="0"/>
              <a:t>RecycleGarbageT</a:t>
            </a:r>
            <a:r>
              <a:rPr lang="en-US" altLang="zh-TW" sz="2000" strike="sngStrike" dirty="0" smtClean="0"/>
              <a:t>, </a:t>
            </a:r>
            <a:r>
              <a:rPr lang="en-US" altLang="zh-TW" sz="2000" strike="sngStrike" dirty="0" err="1" smtClean="0"/>
              <a:t>KitchenWasteT</a:t>
            </a:r>
            <a:r>
              <a:rPr lang="en-US" altLang="zh-TW" sz="2000" strike="sngStrike" dirty="0" smtClean="0"/>
              <a:t>, </a:t>
            </a:r>
            <a:r>
              <a:rPr lang="en-US" altLang="zh-TW" sz="2000" strike="sngStrike" dirty="0" err="1" smtClean="0"/>
              <a:t>WastePerPersonKG</a:t>
            </a:r>
            <a:r>
              <a:rPr lang="en-US" altLang="zh-TW" sz="2000" strike="sngStrike" dirty="0" smtClean="0"/>
              <a:t> </a:t>
            </a:r>
          </a:p>
          <a:p>
            <a:endParaRPr lang="en-US" altLang="zh-TW" sz="2000" strike="sngStrik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strike="sngStrike" dirty="0" err="1" smtClean="0"/>
              <a:t>PenaltyConstruction</a:t>
            </a:r>
            <a:r>
              <a:rPr lang="en-US" altLang="zh-TW" sz="2000" strike="sngStrike" dirty="0" smtClean="0"/>
              <a:t>, </a:t>
            </a:r>
            <a:r>
              <a:rPr lang="en-US" altLang="zh-TW" sz="2000" strike="sngStrike" dirty="0" err="1" smtClean="0"/>
              <a:t>PenaltyPollution</a:t>
            </a:r>
            <a:r>
              <a:rPr lang="en-US" altLang="zh-TW" sz="2000" strike="sngStrike" dirty="0" smtClean="0"/>
              <a:t>, </a:t>
            </a:r>
            <a:r>
              <a:rPr lang="en-US" altLang="zh-TW" sz="2000" strike="sngStrike" dirty="0" err="1"/>
              <a:t>PenaltyMobilePollution</a:t>
            </a:r>
            <a:r>
              <a:rPr lang="en-US" altLang="zh-TW" sz="2000" strike="sngStrike" dirty="0"/>
              <a:t> </a:t>
            </a:r>
            <a:endParaRPr lang="en-US" altLang="zh-TW" sz="2000" strike="sngStrike" dirty="0" smtClean="0"/>
          </a:p>
          <a:p>
            <a:endParaRPr lang="en-US" altLang="zh-TW" sz="2000" strike="sngStrik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strike="sngStrike" dirty="0" err="1" smtClean="0"/>
              <a:t>ExamConstruction</a:t>
            </a:r>
            <a:r>
              <a:rPr lang="en-US" altLang="zh-TW" sz="2000" strike="sngStrike" dirty="0" smtClean="0"/>
              <a:t>, </a:t>
            </a:r>
            <a:r>
              <a:rPr lang="en-US" altLang="zh-TW" sz="2000" strike="sngStrike" dirty="0" err="1" smtClean="0"/>
              <a:t>ExamPollution</a:t>
            </a:r>
            <a:r>
              <a:rPr lang="en-US" altLang="zh-TW" sz="2000" strike="sngStrike" dirty="0" smtClean="0"/>
              <a:t> </a:t>
            </a:r>
            <a:r>
              <a:rPr lang="en-US" altLang="zh-TW" sz="2000" strike="sngStrike" dirty="0" err="1" smtClean="0"/>
              <a:t>ExamMobliePollution</a:t>
            </a:r>
            <a:r>
              <a:rPr lang="en-US" altLang="zh-TW" sz="2000" strike="sngStrike" dirty="0" smtClean="0"/>
              <a:t> </a:t>
            </a:r>
            <a:endParaRPr lang="zh-TW" altLang="en-US" sz="2000" strike="sngStrike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4500"/>
            <a:ext cx="3898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>
                <a:solidFill>
                  <a:schemeClr val="accent1">
                    <a:lumMod val="75000"/>
                  </a:schemeClr>
                </a:solidFill>
              </a:rPr>
              <a:t>Model </a:t>
            </a:r>
            <a:r>
              <a:rPr kumimoji="1"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Scoring</a:t>
            </a:r>
            <a:endParaRPr kumimoji="1" lang="zh-TW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2864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" y="1668379"/>
            <a:ext cx="6400813" cy="481664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832600" y="2387600"/>
            <a:ext cx="19810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F1 Score</a:t>
            </a:r>
            <a:endParaRPr lang="zh-TW" altLang="en-US" sz="3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00B050"/>
                </a:solidFill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31526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TW" sz="60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kumimoji="1" lang="en-US" altLang="zh-TW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  <a:t>Find-outs</a:t>
            </a:r>
            <a:b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TW" sz="3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By Month, By Cities, Conclusions </a:t>
            </a:r>
            <a:r>
              <a:rPr kumimoji="1" lang="en-US" altLang="zh-TW" sz="3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&amp; Acknowledgment </a:t>
            </a:r>
            <a: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kumimoji="1" lang="zh-TW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0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By Months</a:t>
            </a:r>
            <a:endParaRPr kumimoji="1" lang="zh-TW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76073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348970" y="4168082"/>
            <a:ext cx="8337830" cy="2628362"/>
            <a:chOff x="348970" y="2046819"/>
            <a:chExt cx="8337830" cy="2628362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614" y="2060995"/>
              <a:ext cx="2614186" cy="2614186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970" y="2046819"/>
              <a:ext cx="2614186" cy="2614186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79" y="2075171"/>
              <a:ext cx="2600012" cy="2600010"/>
            </a:xfrm>
            <a:prstGeom prst="rect">
              <a:avLst/>
            </a:prstGeom>
          </p:spPr>
        </p:pic>
      </p:grpSp>
      <p:sp>
        <p:nvSpPr>
          <p:cNvPr id="15" name="文字方塊 14"/>
          <p:cNvSpPr txBox="1"/>
          <p:nvPr/>
        </p:nvSpPr>
        <p:spPr>
          <a:xfrm>
            <a:off x="4164746" y="2541120"/>
            <a:ext cx="4382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Decembers of 2005-2017</a:t>
            </a:r>
            <a:endParaRPr lang="zh-TW" altLang="en-US" sz="32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0" y="1506665"/>
            <a:ext cx="3232472" cy="25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By Cities</a:t>
            </a:r>
            <a:endParaRPr kumimoji="1" lang="zh-TW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49445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19690" y="2615740"/>
            <a:ext cx="241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/>
              <a:t>Kaosiung</a:t>
            </a:r>
            <a:r>
              <a:rPr lang="en-US" altLang="zh-TW" sz="3200" dirty="0" smtClean="0"/>
              <a:t> City</a:t>
            </a:r>
            <a:endParaRPr lang="zh-TW" altLang="en-US" sz="32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457200" y="4081614"/>
            <a:ext cx="8326048" cy="2638260"/>
            <a:chOff x="360752" y="1803403"/>
            <a:chExt cx="8326048" cy="263826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602" y="1803403"/>
              <a:ext cx="2616198" cy="2616198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752" y="1825465"/>
              <a:ext cx="2616198" cy="2616198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677" y="1825465"/>
              <a:ext cx="2616198" cy="2616198"/>
            </a:xfrm>
            <a:prstGeom prst="rect">
              <a:avLst/>
            </a:prstGeom>
          </p:spPr>
        </p:pic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8385"/>
            <a:ext cx="3232472" cy="25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>
                <a:solidFill>
                  <a:schemeClr val="accent1">
                    <a:lumMod val="75000"/>
                  </a:schemeClr>
                </a:solidFill>
              </a:rPr>
              <a:t>Conclusions &amp; Acknowledgment</a:t>
            </a:r>
          </a:p>
        </p:txBody>
      </p:sp>
      <p:sp>
        <p:nvSpPr>
          <p:cNvPr id="12" name="矩形 11"/>
          <p:cNvSpPr/>
          <p:nvPr/>
        </p:nvSpPr>
        <p:spPr>
          <a:xfrm>
            <a:off x="1681554" y="753051"/>
            <a:ext cx="61002" cy="186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15" y="3734551"/>
            <a:ext cx="2882898" cy="28828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61" y="3734551"/>
            <a:ext cx="2882898" cy="288289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" y="1476362"/>
            <a:ext cx="3526933" cy="217706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" y="3734551"/>
            <a:ext cx="2882898" cy="288289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091512" y="2297446"/>
            <a:ext cx="1480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All Data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70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>
                <a:solidFill>
                  <a:schemeClr val="accent1">
                    <a:lumMod val="75000"/>
                  </a:schemeClr>
                </a:solidFill>
              </a:rPr>
              <a:t>Conclusions &amp; Acknowledgment</a:t>
            </a:r>
          </a:p>
        </p:txBody>
      </p:sp>
      <p:sp>
        <p:nvSpPr>
          <p:cNvPr id="12" name="矩形 11"/>
          <p:cNvSpPr/>
          <p:nvPr/>
        </p:nvSpPr>
        <p:spPr>
          <a:xfrm>
            <a:off x="1654264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41701" y="2159000"/>
            <a:ext cx="866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Features are </a:t>
            </a:r>
            <a:r>
              <a:rPr lang="en-US" altLang="zh-TW" sz="2000" dirty="0" smtClean="0">
                <a:solidFill>
                  <a:srgbClr val="FF0000"/>
                </a:solidFill>
              </a:rPr>
              <a:t>not so diversified</a:t>
            </a:r>
            <a:r>
              <a:rPr lang="en-US" altLang="zh-TW" sz="2000" dirty="0" smtClean="0"/>
              <a:t> as we expected &lt;-&gt; </a:t>
            </a:r>
            <a:r>
              <a:rPr lang="en-US" altLang="zh-TW" sz="2000" dirty="0" smtClean="0">
                <a:solidFill>
                  <a:srgbClr val="FF0000"/>
                </a:solidFill>
              </a:rPr>
              <a:t>Open Data</a:t>
            </a:r>
            <a:r>
              <a:rPr lang="en-US" altLang="zh-TW" sz="2000" dirty="0" smtClean="0"/>
              <a:t>? Poor </a:t>
            </a:r>
            <a:r>
              <a:rPr lang="en-US" altLang="zh-TW" sz="2000" dirty="0" smtClean="0">
                <a:solidFill>
                  <a:srgbClr val="FF0000"/>
                </a:solidFill>
              </a:rPr>
              <a:t>Back Ground</a:t>
            </a:r>
            <a:r>
              <a:rPr lang="en-US" altLang="zh-TW" sz="2000" dirty="0" smtClean="0"/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1041400" y="2800406"/>
            <a:ext cx="706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Imbalanced</a:t>
            </a:r>
            <a:r>
              <a:rPr lang="en-US" altLang="zh-TW" sz="2000" dirty="0"/>
              <a:t> Data Distribution &lt;-&gt; </a:t>
            </a:r>
            <a:r>
              <a:rPr lang="en-US" altLang="zh-TW" sz="2000" dirty="0">
                <a:solidFill>
                  <a:srgbClr val="FF0000"/>
                </a:solidFill>
              </a:rPr>
              <a:t>Unite</a:t>
            </a:r>
            <a:r>
              <a:rPr lang="en-US" altLang="zh-TW" sz="2000" dirty="0"/>
              <a:t>d it stands, </a:t>
            </a:r>
            <a:r>
              <a:rPr lang="en-US" altLang="zh-TW" sz="2000" dirty="0">
                <a:solidFill>
                  <a:srgbClr val="FF0000"/>
                </a:solidFill>
              </a:rPr>
              <a:t>Divided</a:t>
            </a:r>
            <a:r>
              <a:rPr lang="en-US" altLang="zh-TW" sz="2000" dirty="0"/>
              <a:t> it fails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sp>
        <p:nvSpPr>
          <p:cNvPr id="4" name="矩形 3"/>
          <p:cNvSpPr/>
          <p:nvPr/>
        </p:nvSpPr>
        <p:spPr>
          <a:xfrm>
            <a:off x="1819682" y="3444094"/>
            <a:ext cx="5526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To </a:t>
            </a:r>
            <a:r>
              <a:rPr lang="en-US" altLang="zh-TW" sz="2000" dirty="0">
                <a:solidFill>
                  <a:srgbClr val="FF0000"/>
                </a:solidFill>
              </a:rPr>
              <a:t>balance</a:t>
            </a:r>
            <a:r>
              <a:rPr lang="en-US" altLang="zh-TW" sz="2000" dirty="0"/>
              <a:t> or not to balance &lt;-&gt; </a:t>
            </a:r>
            <a:r>
              <a:rPr lang="en-US" altLang="zh-TW" sz="2000" dirty="0">
                <a:solidFill>
                  <a:srgbClr val="FF0000"/>
                </a:solidFill>
              </a:rPr>
              <a:t>Honesty</a:t>
            </a:r>
            <a:r>
              <a:rPr lang="en-US" altLang="zh-TW" sz="2000" dirty="0"/>
              <a:t> Problem…</a:t>
            </a:r>
          </a:p>
        </p:txBody>
      </p:sp>
      <p:sp>
        <p:nvSpPr>
          <p:cNvPr id="9" name="矩形 8"/>
          <p:cNvSpPr/>
          <p:nvPr/>
        </p:nvSpPr>
        <p:spPr>
          <a:xfrm>
            <a:off x="1819682" y="4090176"/>
            <a:ext cx="5526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Proper Data Sets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2245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Presentation Flow</a:t>
            </a:r>
            <a:endParaRPr kumimoji="1" lang="zh-TW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0882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564325943"/>
              </p:ext>
            </p:extLst>
          </p:nvPr>
        </p:nvGraphicFramePr>
        <p:xfrm>
          <a:off x="1021996" y="1691175"/>
          <a:ext cx="7121718" cy="4747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5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TW" sz="60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kumimoji="1" lang="en-US" altLang="zh-TW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b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kumimoji="1" lang="zh-TW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TW" sz="60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kumimoji="1" lang="en-US" altLang="zh-TW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  <a:t>Q &amp; A?</a:t>
            </a:r>
            <a:b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kumimoji="1" lang="zh-TW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  <a:t>Preparation</a:t>
            </a:r>
            <a:b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zh-TW" sz="3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Motivation, Data Collection &amp; Handling</a:t>
            </a:r>
            <a: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kumimoji="1" lang="en-US" altLang="zh-TW" sz="6000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kumimoji="1" lang="zh-TW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>
                <a:solidFill>
                  <a:schemeClr val="accent1">
                    <a:lumMod val="75000"/>
                  </a:schemeClr>
                </a:solidFill>
              </a:rPr>
              <a:t>Research Motivation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2627114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283151" y="2140151"/>
            <a:ext cx="2577698" cy="2577698"/>
            <a:chOff x="2032200" y="1034710"/>
            <a:chExt cx="2577698" cy="2577698"/>
          </a:xfrm>
        </p:grpSpPr>
        <p:sp>
          <p:nvSpPr>
            <p:cNvPr id="9" name="橢圓 8"/>
            <p:cNvSpPr/>
            <p:nvPr/>
          </p:nvSpPr>
          <p:spPr>
            <a:xfrm>
              <a:off x="2032200" y="1034710"/>
              <a:ext cx="2577698" cy="2577698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橢圓 4"/>
            <p:cNvSpPr/>
            <p:nvPr/>
          </p:nvSpPr>
          <p:spPr>
            <a:xfrm>
              <a:off x="2409695" y="1412205"/>
              <a:ext cx="1822709" cy="1822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2070" tIns="52070" rIns="52070" bIns="52070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4100" kern="1200" dirty="0" smtClean="0">
                  <a:solidFill>
                    <a:srgbClr val="FF0000"/>
                  </a:solidFill>
                </a:rPr>
                <a:t>A</a:t>
              </a:r>
              <a:r>
                <a:rPr lang="en-US" altLang="zh-TW" sz="4100" kern="1200" dirty="0" smtClean="0"/>
                <a:t>ir </a:t>
              </a:r>
              <a:r>
                <a:rPr lang="en-US" altLang="zh-TW" sz="4100" kern="1200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TW" sz="4100" kern="1200" dirty="0" smtClean="0"/>
                <a:t>uality </a:t>
              </a:r>
              <a:r>
                <a:rPr lang="en-US" altLang="zh-TW" sz="4100" kern="1200" dirty="0" smtClean="0">
                  <a:solidFill>
                    <a:srgbClr val="FF0000"/>
                  </a:solidFill>
                </a:rPr>
                <a:t>I</a:t>
              </a:r>
              <a:r>
                <a:rPr lang="en-US" altLang="zh-TW" sz="4100" kern="1200" dirty="0" smtClean="0"/>
                <a:t>ndex</a:t>
              </a:r>
              <a:endParaRPr lang="zh-TW" altLang="en-US" sz="4100" kern="1200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" y="3259570"/>
            <a:ext cx="3111500" cy="78115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046225"/>
            <a:ext cx="3251200" cy="320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9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>
                <a:solidFill>
                  <a:schemeClr val="accent1">
                    <a:lumMod val="75000"/>
                  </a:schemeClr>
                </a:solidFill>
              </a:rPr>
              <a:t>Research Motivation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2627114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549904" y="1445929"/>
            <a:ext cx="6044193" cy="5413941"/>
            <a:chOff x="1387647" y="1282431"/>
            <a:chExt cx="6044193" cy="5413941"/>
          </a:xfrm>
        </p:grpSpPr>
        <p:grpSp>
          <p:nvGrpSpPr>
            <p:cNvPr id="7" name="群組 6"/>
            <p:cNvGrpSpPr/>
            <p:nvPr/>
          </p:nvGrpSpPr>
          <p:grpSpPr>
            <a:xfrm>
              <a:off x="3164572" y="3341583"/>
              <a:ext cx="2577698" cy="2577698"/>
              <a:chOff x="2032200" y="1034710"/>
              <a:chExt cx="2577698" cy="2577698"/>
            </a:xfrm>
          </p:grpSpPr>
          <p:sp>
            <p:nvSpPr>
              <p:cNvPr id="9" name="橢圓 8"/>
              <p:cNvSpPr/>
              <p:nvPr/>
            </p:nvSpPr>
            <p:spPr>
              <a:xfrm>
                <a:off x="2032200" y="1034710"/>
                <a:ext cx="2577698" cy="2577698"/>
              </a:xfrm>
              <a:prstGeom prst="ellipse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10" name="橢圓 4"/>
              <p:cNvSpPr/>
              <p:nvPr/>
            </p:nvSpPr>
            <p:spPr>
              <a:xfrm>
                <a:off x="2409695" y="1412205"/>
                <a:ext cx="1822709" cy="18227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52070" tIns="52070" rIns="52070" bIns="52070" numCol="1" spcCol="1270" anchor="ctr" anchorCtr="0">
                <a:noAutofit/>
              </a:bodyPr>
              <a:lstStyle/>
              <a:p>
                <a:pPr lvl="0" algn="ctr" defTabSz="1822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TW" sz="4100" kern="1200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sz="4100" kern="1200" dirty="0" smtClean="0"/>
                  <a:t>ir </a:t>
                </a:r>
                <a:r>
                  <a:rPr lang="en-US" altLang="zh-TW" sz="4100" kern="1200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altLang="zh-TW" sz="4100" kern="1200" dirty="0" smtClean="0"/>
                  <a:t>uality </a:t>
                </a:r>
                <a:r>
                  <a:rPr lang="en-US" altLang="zh-TW" sz="4100" kern="12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4100" kern="1200" dirty="0" smtClean="0"/>
                  <a:t>ndex</a:t>
                </a:r>
                <a:endParaRPr lang="zh-TW" altLang="en-US" sz="4100" kern="1200" dirty="0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647" y="4541952"/>
              <a:ext cx="2154420" cy="215442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380" y="4630432"/>
              <a:ext cx="1977460" cy="19774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1821" y="1282431"/>
              <a:ext cx="2743200" cy="224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94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Data Collection</a:t>
            </a:r>
            <a:endParaRPr kumimoji="1" lang="en-US" altLang="zh-TW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06782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865436" y="1725466"/>
            <a:ext cx="7512828" cy="2534028"/>
            <a:chOff x="865436" y="2449366"/>
            <a:chExt cx="7512828" cy="253402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436" y="3897550"/>
              <a:ext cx="7512828" cy="1085844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436" y="2449366"/>
              <a:ext cx="7512828" cy="1077636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1840287" y="4380398"/>
            <a:ext cx="5563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/>
              <a:t>2005 – 2017 , Monthly</a:t>
            </a:r>
          </a:p>
          <a:p>
            <a:pPr algn="ctr"/>
            <a:r>
              <a:rPr lang="en-US" altLang="zh-TW" sz="4000" dirty="0" smtClean="0"/>
              <a:t>Across 22 cities of Taiwan.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545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Data Collection</a:t>
            </a:r>
            <a:endParaRPr kumimoji="1" lang="en-US" altLang="zh-TW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06782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37472" y="2032000"/>
            <a:ext cx="635526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3200" dirty="0" smtClean="0"/>
              <a:t>Feature Details:</a:t>
            </a:r>
            <a:br>
              <a:rPr lang="en-US" altLang="zh-TW" sz="3200" dirty="0" smtClean="0"/>
            </a:br>
            <a:r>
              <a:rPr lang="en-US" altLang="zh-TW" sz="2200" dirty="0" smtClean="0">
                <a:solidFill>
                  <a:srgbClr val="FF0000"/>
                </a:solidFill>
              </a:rPr>
              <a:t>2</a:t>
            </a:r>
            <a:r>
              <a:rPr lang="en-US" altLang="zh-TW" sz="2200" dirty="0" smtClean="0"/>
              <a:t> traffic types --- </a:t>
            </a:r>
            <a:br>
              <a:rPr lang="en-US" altLang="zh-TW" sz="2200" dirty="0" smtClean="0"/>
            </a:br>
            <a:r>
              <a:rPr lang="en-US" altLang="zh-TW" sz="2200" dirty="0" smtClean="0"/>
              <a:t>	Sum of </a:t>
            </a:r>
            <a:r>
              <a:rPr lang="en-US" altLang="zh-TW" sz="2200" dirty="0" smtClean="0">
                <a:solidFill>
                  <a:srgbClr val="FF0000"/>
                </a:solidFill>
              </a:rPr>
              <a:t>Motorcycles &amp; Cars</a:t>
            </a:r>
          </a:p>
          <a:p>
            <a:pPr algn="just"/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200" dirty="0" smtClean="0">
                <a:solidFill>
                  <a:srgbClr val="FF0000"/>
                </a:solidFill>
              </a:rPr>
              <a:t>6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waste index --- </a:t>
            </a:r>
          </a:p>
          <a:p>
            <a:pPr algn="just"/>
            <a:r>
              <a:rPr lang="en-US" altLang="zh-TW" sz="2200" dirty="0" smtClean="0"/>
              <a:t>	</a:t>
            </a:r>
            <a:r>
              <a:rPr lang="en-US" altLang="zh-TW" sz="2200" dirty="0" smtClean="0">
                <a:solidFill>
                  <a:srgbClr val="FF0000"/>
                </a:solidFill>
              </a:rPr>
              <a:t>Normal &amp; Massive &amp; Recyclable &amp; Leftover </a:t>
            </a:r>
            <a:r>
              <a:rPr lang="en-US" altLang="zh-TW" sz="2200" dirty="0" smtClean="0"/>
              <a:t>waste, </a:t>
            </a:r>
          </a:p>
          <a:p>
            <a:pPr algn="just"/>
            <a:r>
              <a:rPr lang="en-US" altLang="zh-TW" sz="2200" dirty="0" smtClean="0"/>
              <a:t>	</a:t>
            </a:r>
            <a:r>
              <a:rPr lang="en-US" altLang="zh-TW" sz="2200" dirty="0" smtClean="0">
                <a:solidFill>
                  <a:srgbClr val="FF0000"/>
                </a:solidFill>
              </a:rPr>
              <a:t>Sum of all </a:t>
            </a:r>
            <a:r>
              <a:rPr lang="en-US" altLang="zh-TW" sz="2200" dirty="0" smtClean="0"/>
              <a:t>waste, waste </a:t>
            </a:r>
            <a:r>
              <a:rPr lang="en-US" altLang="zh-TW" sz="2200" dirty="0" smtClean="0">
                <a:solidFill>
                  <a:srgbClr val="FF0000"/>
                </a:solidFill>
              </a:rPr>
              <a:t>per person</a:t>
            </a:r>
          </a:p>
          <a:p>
            <a:pPr algn="just"/>
            <a:endParaRPr lang="en-US" altLang="zh-TW" sz="2200" dirty="0" smtClean="0"/>
          </a:p>
          <a:p>
            <a:pPr algn="just"/>
            <a:r>
              <a:rPr lang="en-US" altLang="zh-TW" sz="2200" dirty="0" smtClean="0">
                <a:solidFill>
                  <a:srgbClr val="FF0000"/>
                </a:solidFill>
              </a:rPr>
              <a:t>3</a:t>
            </a:r>
            <a:r>
              <a:rPr lang="en-US" altLang="zh-TW" sz="2200" dirty="0" smtClean="0"/>
              <a:t> penalty types --- </a:t>
            </a:r>
          </a:p>
          <a:p>
            <a:pPr algn="just"/>
            <a:r>
              <a:rPr lang="en-US" altLang="zh-TW" sz="2200" dirty="0"/>
              <a:t>	</a:t>
            </a:r>
            <a:r>
              <a:rPr lang="en-US" altLang="zh-TW" sz="2200" dirty="0" smtClean="0">
                <a:solidFill>
                  <a:srgbClr val="FF0000"/>
                </a:solidFill>
              </a:rPr>
              <a:t>Construction &amp; Site &amp; Mobile </a:t>
            </a:r>
            <a:r>
              <a:rPr lang="en-US" altLang="zh-TW" sz="2200" dirty="0" smtClean="0"/>
              <a:t>fine</a:t>
            </a:r>
            <a:br>
              <a:rPr lang="en-US" altLang="zh-TW" sz="2200" dirty="0" smtClean="0"/>
            </a:br>
            <a:endParaRPr lang="en-US" altLang="zh-TW" sz="2200" dirty="0" smtClean="0"/>
          </a:p>
          <a:p>
            <a:pPr algn="just"/>
            <a:r>
              <a:rPr lang="en-US" altLang="zh-TW" sz="2200" dirty="0" smtClean="0">
                <a:solidFill>
                  <a:srgbClr val="FF0000"/>
                </a:solidFill>
              </a:rPr>
              <a:t>3</a:t>
            </a:r>
            <a:r>
              <a:rPr lang="en-US" altLang="zh-TW" sz="2200" dirty="0" smtClean="0"/>
              <a:t> auditory types ---   </a:t>
            </a:r>
          </a:p>
          <a:p>
            <a:pPr algn="just"/>
            <a:r>
              <a:rPr lang="en-US" altLang="zh-TW" sz="2200" dirty="0"/>
              <a:t>	</a:t>
            </a:r>
            <a:r>
              <a:rPr lang="en-US" altLang="zh-TW" sz="2200" dirty="0" smtClean="0">
                <a:solidFill>
                  <a:srgbClr val="FF0000"/>
                </a:solidFill>
              </a:rPr>
              <a:t>Construction </a:t>
            </a:r>
            <a:r>
              <a:rPr lang="en-US" altLang="zh-TW" sz="2200" dirty="0">
                <a:solidFill>
                  <a:srgbClr val="FF0000"/>
                </a:solidFill>
              </a:rPr>
              <a:t>&amp; Site &amp; Mobile</a:t>
            </a:r>
            <a:r>
              <a:rPr lang="en-US" altLang="zh-TW" sz="2200" dirty="0"/>
              <a:t> auditory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37472" y="1550405"/>
            <a:ext cx="784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Data Dimension: </a:t>
            </a:r>
            <a:r>
              <a:rPr lang="en-US" altLang="zh-TW" sz="3200" dirty="0" smtClean="0">
                <a:solidFill>
                  <a:srgbClr val="FF0000"/>
                </a:solidFill>
              </a:rPr>
              <a:t>3432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records * </a:t>
            </a:r>
            <a:r>
              <a:rPr lang="en-US" altLang="zh-TW" sz="3200" dirty="0" smtClean="0">
                <a:solidFill>
                  <a:srgbClr val="FF0000"/>
                </a:solidFill>
              </a:rPr>
              <a:t>14</a:t>
            </a:r>
            <a:r>
              <a:rPr lang="en-US" altLang="zh-TW" sz="3200" dirty="0" smtClean="0"/>
              <a:t> features    </a:t>
            </a:r>
          </a:p>
        </p:txBody>
      </p:sp>
    </p:spTree>
    <p:extLst>
      <p:ext uri="{BB962C8B-B14F-4D97-AF65-F5344CB8AC3E}">
        <p14:creationId xmlns:p14="http://schemas.microsoft.com/office/powerpoint/2010/main" val="28575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Data Handling</a:t>
            </a:r>
            <a:endParaRPr kumimoji="1" lang="en-US" altLang="zh-TW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95682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9" y="1981199"/>
            <a:ext cx="2895602" cy="289560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370618" y="5527500"/>
            <a:ext cx="4529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Skip</a:t>
            </a:r>
            <a:r>
              <a:rPr lang="en-US" altLang="zh-TW" sz="2400" dirty="0" smtClean="0"/>
              <a:t> those </a:t>
            </a:r>
            <a:r>
              <a:rPr lang="en-US" altLang="zh-TW" sz="2400" dirty="0" smtClean="0">
                <a:solidFill>
                  <a:srgbClr val="FF0000"/>
                </a:solidFill>
              </a:rPr>
              <a:t>Records with NA values</a:t>
            </a:r>
            <a:r>
              <a:rPr lang="en-US" altLang="zh-TW" sz="2400" dirty="0" smtClean="0"/>
              <a:t>.</a:t>
            </a:r>
            <a:r>
              <a:rPr lang="en-US" altLang="zh-TW" sz="2400" dirty="0" smtClean="0">
                <a:solidFill>
                  <a:srgbClr val="FF0000"/>
                </a:solidFill>
              </a:rPr>
              <a:t/>
            </a:r>
            <a:br>
              <a:rPr lang="en-US" altLang="zh-TW" sz="2400" dirty="0" smtClean="0">
                <a:solidFill>
                  <a:srgbClr val="FF0000"/>
                </a:solidFill>
              </a:rPr>
            </a:br>
            <a:r>
              <a:rPr lang="en-US" altLang="zh-TW" sz="2400" dirty="0" smtClean="0"/>
              <a:t>2 cities , 2005-2010,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312 records</a:t>
            </a:r>
            <a:r>
              <a:rPr lang="en-US" altLang="zh-TW" sz="2400" dirty="0" smtClean="0"/>
              <a:t>.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87684" y="4966440"/>
            <a:ext cx="3590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Standardize</a:t>
            </a:r>
            <a:r>
              <a:rPr lang="en-US" altLang="zh-TW" sz="2400" dirty="0" smtClean="0"/>
              <a:t> those </a:t>
            </a:r>
            <a:r>
              <a:rPr lang="en-US" altLang="zh-TW" sz="2400" dirty="0" smtClean="0">
                <a:solidFill>
                  <a:srgbClr val="FF0000"/>
                </a:solidFill>
              </a:rPr>
              <a:t>features.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181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831875" y="5042118"/>
            <a:ext cx="3312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Data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Science</a:t>
            </a:r>
          </a:p>
          <a:p>
            <a:pPr algn="r">
              <a:lnSpc>
                <a:spcPct val="60000"/>
              </a:lnSpc>
            </a:pPr>
            <a:r>
              <a:rPr kumimoji="1" lang="en-US" altLang="zh-TW" sz="6000" dirty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In </a:t>
            </a:r>
            <a:r>
              <a:rPr kumimoji="1" lang="en-US" altLang="zh-TW" sz="6000" dirty="0" smtClean="0">
                <a:solidFill>
                  <a:schemeClr val="tx1">
                    <a:alpha val="9000"/>
                  </a:schemeClr>
                </a:solidFill>
                <a:latin typeface="Gill Sans"/>
                <a:cs typeface="Gill Sans"/>
              </a:rPr>
              <a:t>Practice</a:t>
            </a:r>
            <a:endParaRPr kumimoji="1" lang="zh-TW" altLang="en-US" sz="6000" dirty="0">
              <a:solidFill>
                <a:schemeClr val="tx1">
                  <a:alpha val="9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-32565" y="1454651"/>
            <a:ext cx="9230840" cy="217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sz="3200" b="1" dirty="0" smtClean="0">
                <a:solidFill>
                  <a:schemeClr val="accent1">
                    <a:lumMod val="75000"/>
                  </a:schemeClr>
                </a:solidFill>
              </a:rPr>
              <a:t>Data Handling</a:t>
            </a:r>
            <a:endParaRPr kumimoji="1" lang="en-US" altLang="zh-TW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95682" y="669764"/>
            <a:ext cx="115581" cy="3527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376092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5" y="1754661"/>
            <a:ext cx="9144000" cy="239440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" y="1767456"/>
            <a:ext cx="9089725" cy="366822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2218957" y="1695780"/>
            <a:ext cx="6952180" cy="4926601"/>
            <a:chOff x="2218957" y="1695780"/>
            <a:chExt cx="6952180" cy="492660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438" y="2568807"/>
              <a:ext cx="5420699" cy="405357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218957" y="1695780"/>
              <a:ext cx="762000" cy="389682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向右箭號 12"/>
            <p:cNvSpPr/>
            <p:nvPr/>
          </p:nvSpPr>
          <p:spPr>
            <a:xfrm>
              <a:off x="2949277" y="5726775"/>
              <a:ext cx="774024" cy="41355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15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267</Words>
  <Application>Microsoft Office PowerPoint</Application>
  <PresentationFormat>如螢幕大小 (4:3)</PresentationFormat>
  <Paragraphs>138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Gill Sans</vt:lpstr>
      <vt:lpstr>微軟正黑體</vt:lpstr>
      <vt:lpstr>新細明體</vt:lpstr>
      <vt:lpstr>Arial</vt:lpstr>
      <vt:lpstr>Calibri</vt:lpstr>
      <vt:lpstr>Office 佈景主題</vt:lpstr>
      <vt:lpstr>Dat Air</vt:lpstr>
      <vt:lpstr>Presentation Flow</vt:lpstr>
      <vt:lpstr> Preparation Motivation, Data Collection &amp; Handling </vt:lpstr>
      <vt:lpstr>Research Motivation</vt:lpstr>
      <vt:lpstr>Research Motivation</vt:lpstr>
      <vt:lpstr>Data Collection</vt:lpstr>
      <vt:lpstr>Data Collection</vt:lpstr>
      <vt:lpstr>Data Handling</vt:lpstr>
      <vt:lpstr>Data Handling</vt:lpstr>
      <vt:lpstr>Data Handling</vt:lpstr>
      <vt:lpstr> Analysis Model Picking, Feature Selection, Model Scoring </vt:lpstr>
      <vt:lpstr>Model Picking</vt:lpstr>
      <vt:lpstr>Feature Selection</vt:lpstr>
      <vt:lpstr>Model Scoring</vt:lpstr>
      <vt:lpstr> Find-outs By Month, By Cities, Conclusions &amp; Acknowledgment  </vt:lpstr>
      <vt:lpstr>By Months</vt:lpstr>
      <vt:lpstr>By Cities</vt:lpstr>
      <vt:lpstr>Conclusions &amp; Acknowledgment</vt:lpstr>
      <vt:lpstr>Conclusions &amp; Acknowledgment</vt:lpstr>
      <vt:lpstr> Thank You! </vt:lpstr>
      <vt:lpstr> Q &amp; A? </vt:lpstr>
    </vt:vector>
  </TitlesOfParts>
  <Company>Magic Kingdom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Chunhao Chang</dc:creator>
  <cp:lastModifiedBy>Jeffrey Yang</cp:lastModifiedBy>
  <cp:revision>481</cp:revision>
  <dcterms:created xsi:type="dcterms:W3CDTF">2018-09-18T07:31:58Z</dcterms:created>
  <dcterms:modified xsi:type="dcterms:W3CDTF">2019-01-17T13:21:43Z</dcterms:modified>
</cp:coreProperties>
</file>