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76"/>
  </p:normalViewPr>
  <p:slideViewPr>
    <p:cSldViewPr snapToGrid="0" snapToObjects="1">
      <p:cViewPr>
        <p:scale>
          <a:sx n="120" d="100"/>
          <a:sy n="120" d="100"/>
        </p:scale>
        <p:origin x="336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07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74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74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03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648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876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2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6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05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26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6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u="sng" dirty="0" smtClean="0"/>
              <a:t>Stay in NBA</a:t>
            </a:r>
            <a:r>
              <a:rPr kumimoji="1" lang="en-US" altLang="zh-TW" b="1" dirty="0" smtClean="0"/>
              <a:t>  </a:t>
            </a:r>
            <a:r>
              <a:rPr kumimoji="1" lang="en-US" altLang="zh-TW" dirty="0" err="1" smtClean="0"/>
              <a:t>pridiction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07140"/>
            <a:ext cx="9144000" cy="1655762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35311" y="5362902"/>
            <a:ext cx="3983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u="sng" dirty="0" smtClean="0">
                <a:latin typeface="Microsoft JhengHei" charset="-120"/>
                <a:ea typeface="Microsoft JhengHei" charset="-120"/>
                <a:cs typeface="Microsoft JhengHei" charset="-120"/>
              </a:rPr>
              <a:t>Member </a:t>
            </a:r>
            <a:r>
              <a:rPr kumimoji="1" lang="zh-TW" altLang="en-US" sz="2000" u="sng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107753026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簡豪廷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107753031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江承憲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107753040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陳遠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NBA personnel changes are very important for a loyal NBA audience. In particular, the audience has a lot of attention to the team that they like, and even the movement of a certain player.</a:t>
            </a:r>
          </a:p>
          <a:p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So we designed a variety of information through historical players to train, trying to predict whether a player will continue to play in the NBA in the next season.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7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source : </a:t>
            </a:r>
            <a:r>
              <a:rPr lang="en-US" altLang="zh-TW" dirty="0" err="1" smtClean="0"/>
              <a:t>NBA_Seanaons_Stats</a:t>
            </a:r>
            <a:endParaRPr lang="en-US" altLang="zh-TW" dirty="0" smtClean="0"/>
          </a:p>
          <a:p>
            <a:r>
              <a:rPr lang="en-US" altLang="zh-TW" dirty="0" smtClean="0"/>
              <a:t>Input format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.csv</a:t>
            </a:r>
          </a:p>
          <a:p>
            <a:r>
              <a:rPr lang="en-US" altLang="zh-TW" dirty="0" smtClean="0"/>
              <a:t>Preprocessing </a:t>
            </a:r>
          </a:p>
          <a:p>
            <a:pPr lvl="1"/>
            <a:r>
              <a:rPr lang="en-US" altLang="zh-TW" dirty="0" smtClean="0"/>
              <a:t>Scale value</a:t>
            </a:r>
          </a:p>
          <a:p>
            <a:pPr lvl="1"/>
            <a:r>
              <a:rPr lang="en-US" altLang="zh-TW" dirty="0" smtClean="0">
                <a:ea typeface="Microsoft JhengHei" charset="-120"/>
                <a:cs typeface="Microsoft JhengHei" charset="-120"/>
              </a:rPr>
              <a:t>Add a </a:t>
            </a:r>
            <a:r>
              <a:rPr lang="en-US" altLang="zh-TW" dirty="0" smtClean="0">
                <a:ea typeface="Microsoft JhengHei" charset="-120"/>
                <a:cs typeface="Microsoft JhengHei" charset="-120"/>
              </a:rPr>
              <a:t>Attribute about player stay in next season or not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(0/1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" y="4263241"/>
            <a:ext cx="10682177" cy="23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 : Random </a:t>
            </a:r>
            <a:r>
              <a:rPr lang="en-US" altLang="zh-TW" dirty="0" smtClean="0"/>
              <a:t>forest</a:t>
            </a:r>
            <a:r>
              <a:rPr lang="zh-TW" altLang="en-US" dirty="0" smtClean="0"/>
              <a:t>（</a:t>
            </a:r>
            <a:r>
              <a:rPr lang="nl-NL" altLang="zh-TW" dirty="0"/>
              <a:t> </a:t>
            </a:r>
            <a:r>
              <a:rPr lang="nl-NL" altLang="zh-TW" dirty="0" err="1" smtClean="0"/>
              <a:t>ntree</a:t>
            </a:r>
            <a:r>
              <a:rPr lang="nl-NL" altLang="zh-TW" dirty="0" smtClean="0"/>
              <a:t>=100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perform evaluation : n-fold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actor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450021" cy="4351338"/>
          </a:xfrm>
        </p:spPr>
        <p:txBody>
          <a:bodyPr>
            <a:normAutofit/>
          </a:bodyPr>
          <a:lstStyle/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Age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年紀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上場數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Gs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先發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Mp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出場時間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Pev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效率值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Ts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%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真實命中率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3PAr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中三分率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FTr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罰球獲得率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0578" y="1825625"/>
            <a:ext cx="409903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TRB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總籃板數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AST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平均助攻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STC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抄截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BLK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助攻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Tov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失誤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USG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球員使用率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WS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勝利貢獻率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0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kumimoji="1" lang="en-US" altLang="zh-TW" dirty="0" smtClean="0"/>
              <a:t>accuracy </a:t>
            </a:r>
          </a:p>
          <a:p>
            <a:r>
              <a:rPr lang="en-US" altLang="zh-TW" dirty="0" smtClean="0"/>
              <a:t>Demo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58" y="365125"/>
            <a:ext cx="3721395" cy="44859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6" y="5114095"/>
            <a:ext cx="8206364" cy="15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Other Factor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contract</a:t>
            </a:r>
          </a:p>
          <a:p>
            <a:r>
              <a:rPr lang="en-US" altLang="zh-TW" dirty="0" smtClean="0"/>
              <a:t>Injure</a:t>
            </a:r>
          </a:p>
          <a:p>
            <a:r>
              <a:rPr kumimoji="1" lang="en-US" altLang="zh-TW" dirty="0" smtClean="0"/>
              <a:t>Rookie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770" y="242503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b="1" dirty="0" smtClean="0"/>
              <a:t>end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57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216</Words>
  <Application>Microsoft Macintosh PowerPoint</Application>
  <PresentationFormat>寬螢幕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Microsoft JhengHei</vt:lpstr>
      <vt:lpstr>新細明體</vt:lpstr>
      <vt:lpstr>Arial</vt:lpstr>
      <vt:lpstr>Office 佈景主題</vt:lpstr>
      <vt:lpstr>Stay in NBA  pridiction</vt:lpstr>
      <vt:lpstr>Goal</vt:lpstr>
      <vt:lpstr>Input</vt:lpstr>
      <vt:lpstr>Modeling</vt:lpstr>
      <vt:lpstr>Factor</vt:lpstr>
      <vt:lpstr>Output</vt:lpstr>
      <vt:lpstr>Other Factor</vt:lpstr>
      <vt:lpstr>end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19</cp:revision>
  <dcterms:created xsi:type="dcterms:W3CDTF">2019-01-14T12:39:32Z</dcterms:created>
  <dcterms:modified xsi:type="dcterms:W3CDTF">2019-01-15T05:26:33Z</dcterms:modified>
</cp:coreProperties>
</file>