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2" r:id="rId7"/>
    <p:sldId id="259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/>
    <p:restoredTop sz="94676"/>
  </p:normalViewPr>
  <p:slideViewPr>
    <p:cSldViewPr snapToGrid="0" snapToObjects="1">
      <p:cViewPr>
        <p:scale>
          <a:sx n="120" d="100"/>
          <a:sy n="120" d="100"/>
        </p:scale>
        <p:origin x="336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075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174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74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203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648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876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2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061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05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026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D33E-0174-9241-A677-EA934C6313A6}" type="datetimeFigureOut">
              <a:rPr kumimoji="1" lang="zh-TW" altLang="en-US" smtClean="0"/>
              <a:t>2019/1/15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47BA-3DB3-3A44-A417-F04A695C97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6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u="sng" dirty="0" smtClean="0"/>
              <a:t>Stay in NBA</a:t>
            </a:r>
            <a:r>
              <a:rPr kumimoji="1" lang="en-US" altLang="zh-TW" b="1" dirty="0" smtClean="0"/>
              <a:t>  </a:t>
            </a:r>
            <a:r>
              <a:rPr kumimoji="1" lang="en-US" altLang="zh-TW" dirty="0" err="1" smtClean="0"/>
              <a:t>pridiction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07140"/>
            <a:ext cx="9144000" cy="1655762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935311" y="5362902"/>
            <a:ext cx="3983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u="sng" dirty="0" smtClean="0">
                <a:latin typeface="Microsoft JhengHei" charset="-120"/>
                <a:ea typeface="Microsoft JhengHei" charset="-120"/>
                <a:cs typeface="Microsoft JhengHei" charset="-120"/>
              </a:rPr>
              <a:t>Member </a:t>
            </a:r>
            <a:r>
              <a:rPr kumimoji="1" lang="zh-TW" altLang="en-US" sz="2000" u="sng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: 107753026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簡豪廷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107753031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江承憲</a:t>
            </a:r>
            <a:endParaRPr kumimoji="1" lang="en-US" altLang="zh-TW" sz="20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2000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                   </a:t>
            </a:r>
            <a:r>
              <a:rPr kumimoji="1" lang="en-US" alt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107753040 </a:t>
            </a:r>
            <a:r>
              <a:rPr kumimoji="1" lang="zh-TW" altLang="en-US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陳遠</a:t>
            </a:r>
            <a:endParaRPr kumimoji="1" lang="zh-TW" altLang="en-US"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NBA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的人員異動，對於忠實的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NBA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觀眾來說，是非常重要的事。尤其觀眾對於自己喜愛的球隊，甚至某個球員的異動，有很大的關注。</a:t>
            </a:r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endParaRPr kumimoji="1"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因此我們設計一個透過歷史球員的各種資料來機器學習，試圖預測某個球員在下一季是否會繼續留在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NBA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打球。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7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source : NBA</a:t>
            </a:r>
          </a:p>
          <a:p>
            <a:r>
              <a:rPr lang="en-US" altLang="zh-TW" dirty="0" smtClean="0"/>
              <a:t>Input format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.csv</a:t>
            </a:r>
          </a:p>
          <a:p>
            <a:r>
              <a:rPr lang="en-US" altLang="zh-TW" dirty="0" smtClean="0"/>
              <a:t>Preprocessing </a:t>
            </a:r>
          </a:p>
          <a:p>
            <a:pPr lvl="1"/>
            <a:r>
              <a:rPr lang="en-US" altLang="zh-TW" dirty="0" smtClean="0"/>
              <a:t>Handle missing data :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將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missing data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改成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0</a:t>
            </a:r>
          </a:p>
          <a:p>
            <a:pPr lvl="1"/>
            <a:r>
              <a:rPr lang="en-US" altLang="zh-TW" dirty="0" smtClean="0"/>
              <a:t>Scale value</a:t>
            </a:r>
          </a:p>
          <a:p>
            <a:pPr lvl="1"/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增加一個去留的欄位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(0/1)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7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Modeling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 : Random forest</a:t>
            </a:r>
          </a:p>
          <a:p>
            <a:r>
              <a:rPr lang="en-US" altLang="zh-TW" dirty="0" smtClean="0"/>
              <a:t>perform evaluation : n-fold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4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actor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450021" cy="4351338"/>
          </a:xfrm>
        </p:spPr>
        <p:txBody>
          <a:bodyPr>
            <a:normAutofit/>
          </a:bodyPr>
          <a:lstStyle/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Age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年紀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上場數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Gs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先發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Mp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出場時間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Pev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效率值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Ts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%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真實命中率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3PAr (</a:t>
            </a:r>
            <a:r>
              <a:rPr kumimoji="1"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中三分率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r>
              <a:rPr kumimoji="1"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FTr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(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罰球獲得率</a:t>
            </a:r>
            <a:r>
              <a:rPr kumimoji="1"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60578" y="1825625"/>
            <a:ext cx="409903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TRB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總籃板數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AST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平均助攻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STC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抄截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BLK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助攻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Tov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失誤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USG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球員使用率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WS (</a:t>
            </a: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勝利貢獻率</a:t>
            </a:r>
            <a:r>
              <a:rPr kumimoji="1" lang="en-US" altLang="zh-TW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07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Other Factor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contract</a:t>
            </a:r>
          </a:p>
          <a:p>
            <a:r>
              <a:rPr lang="en-US" altLang="zh-TW" dirty="0" smtClean="0"/>
              <a:t>Injure</a:t>
            </a:r>
          </a:p>
          <a:p>
            <a:r>
              <a:rPr kumimoji="1" lang="en-US" altLang="zh-TW" dirty="0" smtClean="0"/>
              <a:t>Rookie</a:t>
            </a:r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3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kumimoji="1" lang="en-US" altLang="zh-TW" dirty="0" smtClean="0"/>
              <a:t>accuracy </a:t>
            </a:r>
          </a:p>
          <a:p>
            <a:r>
              <a:rPr lang="en-US" altLang="zh-TW" dirty="0" smtClean="0"/>
              <a:t>Demo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58" y="365125"/>
            <a:ext cx="3721395" cy="44859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6" y="5114095"/>
            <a:ext cx="8206364" cy="15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770" y="242503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b="1" dirty="0" smtClean="0"/>
              <a:t>end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57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220</Words>
  <Application>Microsoft Macintosh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Microsoft JhengHei</vt:lpstr>
      <vt:lpstr>新細明體</vt:lpstr>
      <vt:lpstr>Office 佈景主題</vt:lpstr>
      <vt:lpstr>Stay in NBA  pridiction</vt:lpstr>
      <vt:lpstr>motivation</vt:lpstr>
      <vt:lpstr>Input</vt:lpstr>
      <vt:lpstr>Modeling</vt:lpstr>
      <vt:lpstr>Factor</vt:lpstr>
      <vt:lpstr>Other Factor</vt:lpstr>
      <vt:lpstr>Output</vt:lpstr>
      <vt:lpstr>end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10</cp:revision>
  <dcterms:created xsi:type="dcterms:W3CDTF">2019-01-14T12:39:32Z</dcterms:created>
  <dcterms:modified xsi:type="dcterms:W3CDTF">2019-01-15T01:22:19Z</dcterms:modified>
</cp:coreProperties>
</file>