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5" r:id="rId8"/>
    <p:sldId id="262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eng" userId="af76b61eaa52bb00" providerId="LiveId" clId="{09199EAC-BA90-6D4D-9C25-8E6784950FFF}"/>
    <pc:docChg chg="custSel addSld modSld">
      <pc:chgData name="John Peng" userId="af76b61eaa52bb00" providerId="LiveId" clId="{09199EAC-BA90-6D4D-9C25-8E6784950FFF}" dt="2019-01-15T01:48:27.143" v="664" actId="20577"/>
      <pc:docMkLst>
        <pc:docMk/>
      </pc:docMkLst>
      <pc:sldChg chg="modSp">
        <pc:chgData name="John Peng" userId="af76b61eaa52bb00" providerId="LiveId" clId="{09199EAC-BA90-6D4D-9C25-8E6784950FFF}" dt="2019-01-15T01:31:35.055" v="632" actId="20577"/>
        <pc:sldMkLst>
          <pc:docMk/>
          <pc:sldMk cId="4028022320" sldId="256"/>
        </pc:sldMkLst>
        <pc:spChg chg="mod">
          <ac:chgData name="John Peng" userId="af76b61eaa52bb00" providerId="LiveId" clId="{09199EAC-BA90-6D4D-9C25-8E6784950FFF}" dt="2019-01-15T01:31:35.055" v="632" actId="20577"/>
          <ac:spMkLst>
            <pc:docMk/>
            <pc:sldMk cId="4028022320" sldId="256"/>
            <ac:spMk id="3" creationId="{3A7DAAC3-1DDB-AD48-AB89-999C63962CC9}"/>
          </ac:spMkLst>
        </pc:spChg>
      </pc:sldChg>
      <pc:sldChg chg="modSp">
        <pc:chgData name="John Peng" userId="af76b61eaa52bb00" providerId="LiveId" clId="{09199EAC-BA90-6D4D-9C25-8E6784950FFF}" dt="2019-01-15T01:48:27.143" v="664" actId="20577"/>
        <pc:sldMkLst>
          <pc:docMk/>
          <pc:sldMk cId="107430572" sldId="259"/>
        </pc:sldMkLst>
        <pc:spChg chg="mod">
          <ac:chgData name="John Peng" userId="af76b61eaa52bb00" providerId="LiveId" clId="{09199EAC-BA90-6D4D-9C25-8E6784950FFF}" dt="2019-01-15T01:48:27.143" v="664" actId="20577"/>
          <ac:spMkLst>
            <pc:docMk/>
            <pc:sldMk cId="107430572" sldId="259"/>
            <ac:spMk id="3" creationId="{557245F2-640B-4645-8C8D-F763B3706DF3}"/>
          </ac:spMkLst>
        </pc:spChg>
      </pc:sldChg>
      <pc:sldChg chg="modSp">
        <pc:chgData name="John Peng" userId="af76b61eaa52bb00" providerId="LiveId" clId="{09199EAC-BA90-6D4D-9C25-8E6784950FFF}" dt="2019-01-15T01:08:07.800" v="427" actId="255"/>
        <pc:sldMkLst>
          <pc:docMk/>
          <pc:sldMk cId="2292997941" sldId="260"/>
        </pc:sldMkLst>
        <pc:spChg chg="mod">
          <ac:chgData name="John Peng" userId="af76b61eaa52bb00" providerId="LiveId" clId="{09199EAC-BA90-6D4D-9C25-8E6784950FFF}" dt="2019-01-15T01:08:07.800" v="427" actId="255"/>
          <ac:spMkLst>
            <pc:docMk/>
            <pc:sldMk cId="2292997941" sldId="260"/>
            <ac:spMk id="3" creationId="{C5769980-5DD2-7E4C-BF50-B4708124DD5B}"/>
          </ac:spMkLst>
        </pc:spChg>
      </pc:sldChg>
      <pc:sldChg chg="modSp">
        <pc:chgData name="John Peng" userId="af76b61eaa52bb00" providerId="LiveId" clId="{09199EAC-BA90-6D4D-9C25-8E6784950FFF}" dt="2019-01-15T01:27:34.729" v="630" actId="20577"/>
        <pc:sldMkLst>
          <pc:docMk/>
          <pc:sldMk cId="3969037497" sldId="261"/>
        </pc:sldMkLst>
        <pc:spChg chg="mod">
          <ac:chgData name="John Peng" userId="af76b61eaa52bb00" providerId="LiveId" clId="{09199EAC-BA90-6D4D-9C25-8E6784950FFF}" dt="2019-01-15T01:27:34.729" v="630" actId="20577"/>
          <ac:spMkLst>
            <pc:docMk/>
            <pc:sldMk cId="3969037497" sldId="261"/>
            <ac:spMk id="3" creationId="{AF6C9B0B-B5F0-2C42-AE7D-83146FFA5932}"/>
          </ac:spMkLst>
        </pc:spChg>
      </pc:sldChg>
      <pc:sldChg chg="modSp">
        <pc:chgData name="John Peng" userId="af76b61eaa52bb00" providerId="LiveId" clId="{09199EAC-BA90-6D4D-9C25-8E6784950FFF}" dt="2019-01-15T01:05:01.307" v="395" actId="20577"/>
        <pc:sldMkLst>
          <pc:docMk/>
          <pc:sldMk cId="3904349961" sldId="262"/>
        </pc:sldMkLst>
        <pc:spChg chg="mod">
          <ac:chgData name="John Peng" userId="af76b61eaa52bb00" providerId="LiveId" clId="{09199EAC-BA90-6D4D-9C25-8E6784950FFF}" dt="2019-01-15T01:05:01.307" v="395" actId="20577"/>
          <ac:spMkLst>
            <pc:docMk/>
            <pc:sldMk cId="3904349961" sldId="262"/>
            <ac:spMk id="3" creationId="{8BBD5720-0CF3-DC48-AEFD-C418EA627180}"/>
          </ac:spMkLst>
        </pc:spChg>
      </pc:sldChg>
      <pc:sldChg chg="addSp delSp modSp add">
        <pc:chgData name="John Peng" userId="af76b61eaa52bb00" providerId="LiveId" clId="{09199EAC-BA90-6D4D-9C25-8E6784950FFF}" dt="2019-01-14T16:35:27.560" v="4"/>
        <pc:sldMkLst>
          <pc:docMk/>
          <pc:sldMk cId="3215130711" sldId="263"/>
        </pc:sldMkLst>
        <pc:spChg chg="del">
          <ac:chgData name="John Peng" userId="af76b61eaa52bb00" providerId="LiveId" clId="{09199EAC-BA90-6D4D-9C25-8E6784950FFF}" dt="2019-01-14T16:35:18.013" v="1"/>
          <ac:spMkLst>
            <pc:docMk/>
            <pc:sldMk cId="3215130711" sldId="263"/>
            <ac:spMk id="2" creationId="{F3673E29-FB16-8A46-92FA-200AA473B0BB}"/>
          </ac:spMkLst>
        </pc:spChg>
        <pc:spChg chg="del">
          <ac:chgData name="John Peng" userId="af76b61eaa52bb00" providerId="LiveId" clId="{09199EAC-BA90-6D4D-9C25-8E6784950FFF}" dt="2019-01-14T16:35:18.013" v="1"/>
          <ac:spMkLst>
            <pc:docMk/>
            <pc:sldMk cId="3215130711" sldId="263"/>
            <ac:spMk id="3" creationId="{67FD147E-2EF0-2340-AA1A-454710958BAA}"/>
          </ac:spMkLst>
        </pc:spChg>
        <pc:spChg chg="add del">
          <ac:chgData name="John Peng" userId="af76b61eaa52bb00" providerId="LiveId" clId="{09199EAC-BA90-6D4D-9C25-8E6784950FFF}" dt="2019-01-14T16:35:21.739" v="3"/>
          <ac:spMkLst>
            <pc:docMk/>
            <pc:sldMk cId="3215130711" sldId="263"/>
            <ac:spMk id="4" creationId="{1CF2EDB6-F7A3-1941-B11D-56C3A7C38A79}"/>
          </ac:spMkLst>
        </pc:spChg>
        <pc:picChg chg="add mod">
          <ac:chgData name="John Peng" userId="af76b61eaa52bb00" providerId="LiveId" clId="{09199EAC-BA90-6D4D-9C25-8E6784950FFF}" dt="2019-01-14T16:35:27.560" v="4"/>
          <ac:picMkLst>
            <pc:docMk/>
            <pc:sldMk cId="3215130711" sldId="263"/>
            <ac:picMk id="6" creationId="{32620E6F-575A-3A4E-822A-93950DF7FDE1}"/>
          </ac:picMkLst>
        </pc:picChg>
      </pc:sldChg>
      <pc:sldChg chg="modSp add">
        <pc:chgData name="John Peng" userId="af76b61eaa52bb00" providerId="LiveId" clId="{09199EAC-BA90-6D4D-9C25-8E6784950FFF}" dt="2019-01-15T01:14:38.428" v="598" actId="313"/>
        <pc:sldMkLst>
          <pc:docMk/>
          <pc:sldMk cId="759828250" sldId="264"/>
        </pc:sldMkLst>
        <pc:spChg chg="mod">
          <ac:chgData name="John Peng" userId="af76b61eaa52bb00" providerId="LiveId" clId="{09199EAC-BA90-6D4D-9C25-8E6784950FFF}" dt="2019-01-14T16:44:39.110" v="166" actId="20577"/>
          <ac:spMkLst>
            <pc:docMk/>
            <pc:sldMk cId="759828250" sldId="264"/>
            <ac:spMk id="2" creationId="{8F36D860-66E9-6145-B021-543A3C0FABC8}"/>
          </ac:spMkLst>
        </pc:spChg>
        <pc:spChg chg="mod">
          <ac:chgData name="John Peng" userId="af76b61eaa52bb00" providerId="LiveId" clId="{09199EAC-BA90-6D4D-9C25-8E6784950FFF}" dt="2019-01-15T01:14:38.428" v="598" actId="313"/>
          <ac:spMkLst>
            <pc:docMk/>
            <pc:sldMk cId="759828250" sldId="264"/>
            <ac:spMk id="3" creationId="{CA39FD9A-A884-2A45-87F0-68D9C4D5CECC}"/>
          </ac:spMkLst>
        </pc:spChg>
      </pc:sldChg>
      <pc:sldChg chg="addSp delSp modSp add">
        <pc:chgData name="John Peng" userId="af76b61eaa52bb00" providerId="LiveId" clId="{09199EAC-BA90-6D4D-9C25-8E6784950FFF}" dt="2019-01-14T17:59:52.659" v="334" actId="1076"/>
        <pc:sldMkLst>
          <pc:docMk/>
          <pc:sldMk cId="4103006863" sldId="265"/>
        </pc:sldMkLst>
        <pc:spChg chg="del">
          <ac:chgData name="John Peng" userId="af76b61eaa52bb00" providerId="LiveId" clId="{09199EAC-BA90-6D4D-9C25-8E6784950FFF}" dt="2019-01-14T17:42:39.096" v="328"/>
          <ac:spMkLst>
            <pc:docMk/>
            <pc:sldMk cId="4103006863" sldId="265"/>
            <ac:spMk id="2" creationId="{5F1E40B3-1320-5547-BFA9-CC907BE297E9}"/>
          </ac:spMkLst>
        </pc:spChg>
        <pc:spChg chg="del">
          <ac:chgData name="John Peng" userId="af76b61eaa52bb00" providerId="LiveId" clId="{09199EAC-BA90-6D4D-9C25-8E6784950FFF}" dt="2019-01-14T17:42:39.096" v="328"/>
          <ac:spMkLst>
            <pc:docMk/>
            <pc:sldMk cId="4103006863" sldId="265"/>
            <ac:spMk id="3" creationId="{92F8A18C-D95F-3F40-8FFB-630D7DFA673F}"/>
          </ac:spMkLst>
        </pc:spChg>
        <pc:picChg chg="add mod">
          <ac:chgData name="John Peng" userId="af76b61eaa52bb00" providerId="LiveId" clId="{09199EAC-BA90-6D4D-9C25-8E6784950FFF}" dt="2019-01-14T17:59:52.659" v="334" actId="1076"/>
          <ac:picMkLst>
            <pc:docMk/>
            <pc:sldMk cId="4103006863" sldId="265"/>
            <ac:picMk id="5" creationId="{F213A752-ADD3-D349-AA94-6B4557473FF1}"/>
          </ac:picMkLst>
        </pc:picChg>
        <pc:picChg chg="add">
          <ac:chgData name="John Peng" userId="af76b61eaa52bb00" providerId="LiveId" clId="{09199EAC-BA90-6D4D-9C25-8E6784950FFF}" dt="2019-01-14T17:42:40.300" v="329"/>
          <ac:picMkLst>
            <pc:docMk/>
            <pc:sldMk cId="4103006863" sldId="265"/>
            <ac:picMk id="1025" creationId="{F21613A1-BF6E-EA43-BEB5-650AAD8593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CA7867-3D04-C945-946B-9E867E629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7F6E37-5175-4040-8DC2-E127DFA0D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6497E2-7D9A-7A4A-B018-C5944CD4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48CF14-A3AE-8749-9639-7FEAA34D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EB41D9-FB00-204E-9941-D5C4066E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150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417F0-2599-9F40-B33E-D39D1258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CA4211-C15F-C348-A6DC-62ACE78C3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B065FC-EF2B-2F49-B1B6-DDF8DF93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C1DE00-0830-5449-B2EC-13552DA0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FB6FFB-4AEB-CA4A-949B-B9EF273F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440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4ED38C3-DF25-BA4D-BCAC-AF5285948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D965C6-A5D6-214D-9EE9-943AB826A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721053-3F16-164D-B7D0-9C5B6549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09A502-25BE-304D-BF31-DB182A22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101964-5499-6245-BBF6-CC812FBC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502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67CBB-2E72-5044-B1E3-955B9BD5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3A9214-2459-3847-BA93-2D45CAD2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EFEF3F-93B1-CC44-B866-408AEAE0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B136AB-4E90-0948-B761-65C02EEA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755294-281C-8741-93B7-420EFD9E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624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164AE-5C8F-A843-8C6A-B2A33A665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429AAA-1A74-C94A-8854-53C41D634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5BA874-5CCC-B943-803C-45AA50FE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71CBB5-5A1A-274D-B872-46AE663D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CCC22D-3ACB-5E41-B223-70FED79B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380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42CF7-257C-0A41-B37D-562C9B74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B837C9-85D1-004C-95F1-E20578944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A8E3CE-2549-5343-A1CA-83801628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5DB62A-F3A6-D547-9842-E1850C4E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18E939-35AA-274B-A85F-850F411F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2DD733-EE53-424E-90F9-CA54BCA2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547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46D8CF-4AD7-EC4E-9CC1-C7F156A2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17894-8CD6-BC47-AF71-ADBEBD41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B09D66-00AD-204C-B48C-B8A526605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711098-C539-2946-853B-06B1E1613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7AC8803-0ED3-E744-902B-C33CCCFBE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FF7860-8944-5E41-BB59-B7B7C8DE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E52EFC-0568-174E-8ADA-18B61733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4CFC373-E6AE-D845-BF7A-4F305A82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901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D081AE-D75E-584E-A124-D5A4E4B9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208511-CD71-084C-B362-64531601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979580-6A70-C541-8249-21A47421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9D7C81-2436-2C4B-BFEC-EC69A307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872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512BF2-0581-7547-955B-57D0A74A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E728737-D1B5-764C-BE87-C19F9D23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6BD983-44F5-BD4E-86E2-B473C235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875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AD883-67FA-DB45-93A9-1B56A39D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0B5041-B1AC-E242-88B3-43A4D9A9C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D212EF-A308-AD47-9594-8CE33A0EF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69CE83-6387-EB44-B66B-1E800B5B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BCAC2F-0BC4-6948-9EEC-F20868F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2B1615-C026-5742-923A-18151DB9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916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58555-1D37-1443-A419-74CBF50C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DA1CA91-E26D-8F41-8001-9BC3A9009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FB0C46-8E93-8945-BF71-E0BD8743F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E7912D-B294-334F-9E60-0783928B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4F2052-0F50-AE45-AE12-D66B723D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D95DA9-5DEC-C54B-A8D8-4BA45569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2757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346C68B-E446-2042-AA06-F115973F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1C401A-0B76-1540-88B7-A22DDD758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3C95E8-BB95-5546-A2CA-5CB88AFA6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2C34F4-AB97-374E-8603-75F0674B4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C954DB-A15F-074A-A300-9B6F1498F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210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github.com/duolingo/halflife-regression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haredtask.duoling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0CFB09-64BD-854A-A89F-8FBA4D92B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Modeling Second Language Acquisition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7DAAC3-1DDB-AD48-AB89-999C63962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彭賢訓，</a:t>
            </a:r>
            <a:r>
              <a:rPr lang="en-US" altLang="zh-TW" dirty="0"/>
              <a:t>107753030</a:t>
            </a:r>
          </a:p>
          <a:p>
            <a:r>
              <a:rPr lang="zh-TW" altLang="en-US" dirty="0"/>
              <a:t>陳研佑，</a:t>
            </a:r>
            <a:r>
              <a:rPr lang="en-US" altLang="zh-TW" dirty="0"/>
              <a:t>107753021</a:t>
            </a:r>
          </a:p>
        </p:txBody>
      </p:sp>
    </p:spTree>
    <p:extLst>
      <p:ext uri="{BB962C8B-B14F-4D97-AF65-F5344CB8AC3E}">
        <p14:creationId xmlns:p14="http://schemas.microsoft.com/office/powerpoint/2010/main" val="402802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BDD52F-5F6E-3545-8253-268B6643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Duolingo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E8EA10-9E55-844D-8480-4130324627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TW" dirty="0"/>
              <a:t>Popular language learning app</a:t>
            </a:r>
          </a:p>
          <a:p>
            <a:r>
              <a:rPr kumimoji="1" lang="en-US" altLang="zh-TW" dirty="0"/>
              <a:t>Uses learner data to improve experience </a:t>
            </a:r>
          </a:p>
          <a:p>
            <a:r>
              <a:rPr kumimoji="1" lang="en-US" altLang="zh-TW" dirty="0">
                <a:hlinkClick r:id="rId2"/>
              </a:rPr>
              <a:t>Half-life Regression</a:t>
            </a:r>
            <a:endParaRPr kumimoji="1" lang="en-US" altLang="zh-TW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43E474E-1905-B34B-9342-6E5F24F4C3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37271" y="1825625"/>
            <a:ext cx="24514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8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56CA3-5E59-3344-B8B6-26CB695A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SLAM Shared Task on SLAM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7245F2-640B-4645-8C8D-F763B3706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NLP, machine learning, cognitive science</a:t>
            </a:r>
          </a:p>
          <a:p>
            <a:r>
              <a:rPr kumimoji="1" lang="en-US" altLang="zh-TW" dirty="0"/>
              <a:t>Predicting </a:t>
            </a:r>
            <a:r>
              <a:rPr kumimoji="1" lang="en-US" altLang="zh-TW"/>
              <a:t>student mistakes</a:t>
            </a:r>
            <a:endParaRPr kumimoji="1" lang="en-US" altLang="zh-TW" dirty="0"/>
          </a:p>
          <a:p>
            <a:r>
              <a:rPr kumimoji="1" lang="en-US" altLang="zh-TW" dirty="0"/>
              <a:t>Shared task, with 15 teams in 2018/1 ~ 2018/4</a:t>
            </a:r>
          </a:p>
          <a:p>
            <a:r>
              <a:rPr kumimoji="1" lang="en-US" altLang="zh-TW" dirty="0"/>
              <a:t>Very useful overview paper</a:t>
            </a:r>
          </a:p>
          <a:p>
            <a:r>
              <a:rPr kumimoji="1" lang="en-US" altLang="zh-TW" dirty="0"/>
              <a:t>System papers</a:t>
            </a:r>
          </a:p>
          <a:p>
            <a:r>
              <a:rPr kumimoji="1" lang="en-US" altLang="zh-TW" dirty="0"/>
              <a:t>Three tracks: </a:t>
            </a:r>
            <a:r>
              <a:rPr kumimoji="1" lang="en-US" altLang="zh-TW" dirty="0" err="1"/>
              <a:t>en_es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es_en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fr_en</a:t>
            </a:r>
            <a:endParaRPr kumimoji="1" lang="en-US" altLang="zh-TW" dirty="0"/>
          </a:p>
          <a:p>
            <a:r>
              <a:rPr kumimoji="1" lang="en-US" altLang="zh-TW" dirty="0">
                <a:hlinkClick r:id="rId2"/>
              </a:rPr>
              <a:t>http://sharedtask.duolingo.com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43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2620E6F-575A-3A4E-822A-93950DF7F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"/>
            <a:ext cx="121920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3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380B1-609A-5348-B659-E71C1E8D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Dataset Format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769980-5DD2-7E4C-BF50-B4708124D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user:YjS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mQOx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countries:CA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days:20.133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client:web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session:lesson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format:reverse_translate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time:9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/A/dQZMu0101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Je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PRON Number=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Sing|Person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=1|PronType=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Prs|fPOS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=PRON++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nsubj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/A/dQZMu0102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suis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VERB Mood=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Ind|Number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Sing|Person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=1|Tense=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Pres|VerbForm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Fin|fPOS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=VERB++ cop 3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/A/dQZMu0103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sûr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ADJ Gender=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Masc|Number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Sing|fPOS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=ADJ++ ROOT 0</a:t>
            </a:r>
          </a:p>
          <a:p>
            <a:pPr marL="0" indent="0">
              <a:buNone/>
            </a:pPr>
            <a:b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user:YjS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mQOx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countries:CA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days:20.136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client:web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session:lesson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format:reverse_translate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time:17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QtTuzqbZ0101 Ce DET Gender=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Masc|Number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Sing|fPOS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=DET++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QtTuzqbZ0102 cheval NOUN Gender=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Masc|Number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Sing|fPOS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=NOUN++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nsubj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4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QtTuzqbZ0103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est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VERB Mood=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Ind|Number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Sing|Person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=3|Tense=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Pres|VerbForm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Fin|fPOS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=VERB++ cop 4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QtTuzqbZ0104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nul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ADJ Gender=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Masc|Number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Sing|fPOS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=ADJ++ ROOT 0</a:t>
            </a:r>
          </a:p>
          <a:p>
            <a:pPr marL="0" indent="0">
              <a:buNone/>
            </a:pP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299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1BCBF5-DB8D-D941-BEF9-78A507BE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Our Model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6C9B0B-B5F0-2C42-AE7D-83146FFA5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Logistic Regression</a:t>
            </a:r>
          </a:p>
          <a:p>
            <a:r>
              <a:rPr kumimoji="1" lang="en-US" altLang="zh-TW" dirty="0"/>
              <a:t>Feature:</a:t>
            </a:r>
          </a:p>
          <a:p>
            <a:pPr lvl="1"/>
            <a:r>
              <a:rPr kumimoji="1" lang="en-US" altLang="zh-TW" dirty="0"/>
              <a:t>Word length</a:t>
            </a:r>
          </a:p>
          <a:p>
            <a:pPr lvl="1"/>
            <a:r>
              <a:rPr kumimoji="1" lang="en-US" altLang="zh-TW" dirty="0"/>
              <a:t>Morphological complexity</a:t>
            </a:r>
          </a:p>
          <a:p>
            <a:pPr lvl="1"/>
            <a:r>
              <a:rPr kumimoji="1" lang="en-US" altLang="zh-TW" dirty="0"/>
              <a:t>Part of speech</a:t>
            </a:r>
          </a:p>
          <a:p>
            <a:pPr lvl="1"/>
            <a:r>
              <a:rPr kumimoji="1" lang="en-US" altLang="zh-TW" dirty="0"/>
              <a:t>Dependency Label</a:t>
            </a:r>
          </a:p>
          <a:p>
            <a:pPr lvl="1"/>
            <a:r>
              <a:rPr kumimoji="1" lang="en-US" altLang="zh-TW" dirty="0"/>
              <a:t>Token Index and Exercise Index</a:t>
            </a:r>
          </a:p>
          <a:p>
            <a:pPr lvl="1"/>
            <a:r>
              <a:rPr kumimoji="1" lang="en-US" altLang="zh-TW" dirty="0"/>
              <a:t>Session, format, client</a:t>
            </a:r>
          </a:p>
          <a:p>
            <a:pPr lvl="1"/>
            <a:r>
              <a:rPr kumimoji="1" lang="en-US" altLang="zh-TW" dirty="0"/>
              <a:t>Days and time (relative)</a:t>
            </a:r>
          </a:p>
          <a:p>
            <a:r>
              <a:rPr kumimoji="1" lang="en-US" altLang="zh-TW" dirty="0"/>
              <a:t>Not much feature engineering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903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1image61240336">
            <a:extLst>
              <a:ext uri="{FF2B5EF4-FFF2-40B4-BE49-F238E27FC236}">
                <a16:creationId xmlns:a16="http://schemas.microsoft.com/office/drawing/2014/main" id="{F21613A1-BF6E-EA43-BEB5-650AAD859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213A752-ADD3-D349-AA94-6B4557473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69900"/>
            <a:ext cx="55499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0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E3BC7-522B-E541-A5A3-C9422696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Result: Not Better Than Baseline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D5720-0CF3-DC48-AEFD-C418EA62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Tried random forest, but OOM</a:t>
            </a:r>
          </a:p>
          <a:p>
            <a:r>
              <a:rPr kumimoji="1" lang="en-US" altLang="zh-TW" dirty="0"/>
              <a:t>Various models also OOM</a:t>
            </a:r>
          </a:p>
          <a:p>
            <a:r>
              <a:rPr kumimoji="1" lang="en-US" altLang="zh-TW" dirty="0"/>
              <a:t>Finally: AUC of 0.684, baseline 0.771</a:t>
            </a:r>
          </a:p>
          <a:p>
            <a:r>
              <a:rPr kumimoji="1" lang="en-US" altLang="zh-TW" dirty="0"/>
              <a:t>……wait, gradient descent?</a:t>
            </a:r>
          </a:p>
          <a:p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glm</a:t>
            </a:r>
            <a:r>
              <a:rPr kumimoji="1" lang="en-US" altLang="zh-TW" dirty="0"/>
              <a:t> uses IWLS (Iterative (Re)Weighted Least Square)</a:t>
            </a:r>
          </a:p>
          <a:p>
            <a:r>
              <a:rPr kumimoji="1" lang="en-US" altLang="zh-TW" dirty="0"/>
              <a:t>Time series features</a:t>
            </a:r>
          </a:p>
          <a:p>
            <a:r>
              <a:rPr kumimoji="1" lang="en-US" altLang="zh-TW" dirty="0"/>
              <a:t>Moral: Algorithm matters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34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36D860-66E9-6145-B021-543A3C0F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Conclusion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9FD9A-A884-2A45-87F0-68D9C4D5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Learned many ultimately unused things</a:t>
            </a:r>
          </a:p>
          <a:p>
            <a:pPr lvl="1"/>
            <a:r>
              <a:rPr kumimoji="1" lang="en-US" altLang="zh-TW" dirty="0"/>
              <a:t>Value imputation</a:t>
            </a:r>
          </a:p>
          <a:p>
            <a:pPr lvl="1"/>
            <a:r>
              <a:rPr kumimoji="1" lang="en-US" altLang="zh-TW" dirty="0"/>
              <a:t>GBDT</a:t>
            </a:r>
          </a:p>
          <a:p>
            <a:pPr lvl="1"/>
            <a:r>
              <a:rPr kumimoji="1" lang="en-US" altLang="zh-TW" dirty="0"/>
              <a:t>NLP (not much)</a:t>
            </a:r>
          </a:p>
          <a:p>
            <a:r>
              <a:rPr kumimoji="1" lang="en-US" altLang="zh-TW" dirty="0"/>
              <a:t>Computational resource restriction</a:t>
            </a:r>
          </a:p>
          <a:p>
            <a:r>
              <a:rPr kumimoji="1" lang="en-US" altLang="zh-TW" dirty="0"/>
              <a:t>Data from beginners</a:t>
            </a:r>
          </a:p>
          <a:p>
            <a:r>
              <a:rPr kumimoji="1" lang="en-US" altLang="zh-TW" dirty="0"/>
              <a:t>Next step: try different algorithm again</a:t>
            </a:r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5982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294</Words>
  <Application>Microsoft Macintosh PowerPoint</Application>
  <PresentationFormat>寬螢幕</PresentationFormat>
  <Paragraphs>52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佈景主題</vt:lpstr>
      <vt:lpstr>Modeling Second Language Acquisition</vt:lpstr>
      <vt:lpstr>Duolingo</vt:lpstr>
      <vt:lpstr>SLAM Shared Task on SLAM</vt:lpstr>
      <vt:lpstr>PowerPoint 簡報</vt:lpstr>
      <vt:lpstr>Dataset Format</vt:lpstr>
      <vt:lpstr>Our Model</vt:lpstr>
      <vt:lpstr>PowerPoint 簡報</vt:lpstr>
      <vt:lpstr>Result: Not Better Than Baseline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Second Language Acquisition</dc:title>
  <dc:creator>John Peng</dc:creator>
  <cp:lastModifiedBy>John Peng</cp:lastModifiedBy>
  <cp:revision>9</cp:revision>
  <dcterms:created xsi:type="dcterms:W3CDTF">2019-01-14T13:59:15Z</dcterms:created>
  <dcterms:modified xsi:type="dcterms:W3CDTF">2019-01-15T01:48:27Z</dcterms:modified>
</cp:coreProperties>
</file>